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9185" y="720089"/>
            <a:ext cx="5940044" cy="79235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9185" y="720089"/>
            <a:ext cx="5940170" cy="44551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9185" y="720089"/>
            <a:ext cx="5940044" cy="79235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9185" y="720089"/>
            <a:ext cx="5940044" cy="79235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9185" y="720089"/>
            <a:ext cx="5940297" cy="445325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9185" y="5325922"/>
            <a:ext cx="5940297" cy="44532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PC</dc:creator>
  <dcterms:created xsi:type="dcterms:W3CDTF">2022-05-03T21:15:22Z</dcterms:created>
  <dcterms:modified xsi:type="dcterms:W3CDTF">2022-05-03T21:15:22Z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2022-03-09T00:00:00Z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2022-05-03T00:00:00Z</vt:filetime>
  </property>
</Properties>
</file>