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61" r:id="rId6"/>
    <p:sldId id="270" r:id="rId7"/>
    <p:sldId id="271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FF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9FFEAD-EFE9-4BB5-88B0-D6074A5090C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464DA2-F1D1-48E1-8FAC-D8993DD62CE4}" type="parTrans" cxnId="{B0B90C03-349F-40D5-B929-C92C65E588F2}">
      <dgm:prSet/>
      <dgm:spPr/>
      <dgm:t>
        <a:bodyPr/>
        <a:lstStyle/>
        <a:p>
          <a:endParaRPr lang="ru-RU"/>
        </a:p>
      </dgm:t>
    </dgm:pt>
    <dgm:pt modelId="{5B1EB686-7028-4BCE-A270-3153F9461DC9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smtClean="0">
              <a:solidFill>
                <a:srgbClr val="FF0000"/>
              </a:solidFill>
            </a:rPr>
            <a:t>«Радуга эмоций»</a:t>
          </a:r>
          <a:endParaRPr lang="ru-RU">
            <a:solidFill>
              <a:srgbClr val="FF0000"/>
            </a:solidFill>
          </a:endParaRPr>
        </a:p>
      </dgm:t>
    </dgm:pt>
    <dgm:pt modelId="{FB03B491-2CA3-4EE8-83E0-3F6E12DE94BB}" type="sibTrans" cxnId="{B0B90C03-349F-40D5-B929-C92C65E588F2}">
      <dgm:prSet/>
      <dgm:spPr/>
      <dgm:t>
        <a:bodyPr/>
        <a:lstStyle/>
        <a:p>
          <a:endParaRPr lang="ru-RU"/>
        </a:p>
      </dgm:t>
    </dgm:pt>
    <dgm:pt modelId="{1ADFD782-7A28-4723-ADF3-247145851874}" type="pres">
      <dgm:prSet presAssocID="{629FFEAD-EFE9-4BB5-88B0-D6074A5090C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979ADA-34AF-4E62-A704-74C443593201}" type="pres">
      <dgm:prSet presAssocID="{5B1EB686-7028-4BCE-A270-3153F9461DC9}" presName="node" presStyleLbl="node1" presStyleIdx="0" presStyleCnt="1" custScaleX="463844" custRadScaleRad="101012" custRadScaleInc="-1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4A999E-461F-4625-8A5C-935139492C6B}" type="presOf" srcId="{629FFEAD-EFE9-4BB5-88B0-D6074A5090C2}" destId="{1ADFD782-7A28-4723-ADF3-247145851874}" srcOrd="0" destOrd="0" presId="urn:microsoft.com/office/officeart/2005/8/layout/cycle2"/>
    <dgm:cxn modelId="{B0B90C03-349F-40D5-B929-C92C65E588F2}" srcId="{629FFEAD-EFE9-4BB5-88B0-D6074A5090C2}" destId="{5B1EB686-7028-4BCE-A270-3153F9461DC9}" srcOrd="0" destOrd="0" parTransId="{72464DA2-F1D1-48E1-8FAC-D8993DD62CE4}" sibTransId="{FB03B491-2CA3-4EE8-83E0-3F6E12DE94BB}"/>
    <dgm:cxn modelId="{E510CF5D-AECE-47C7-BC65-A3B17C6C075C}" type="presOf" srcId="{5B1EB686-7028-4BCE-A270-3153F9461DC9}" destId="{11979ADA-34AF-4E62-A704-74C443593201}" srcOrd="0" destOrd="0" presId="urn:microsoft.com/office/officeart/2005/8/layout/cycle2"/>
    <dgm:cxn modelId="{F4158D3B-C2D3-4582-BB88-CC0CF4F58678}" type="presParOf" srcId="{1ADFD782-7A28-4723-ADF3-247145851874}" destId="{11979ADA-34AF-4E62-A704-74C44359320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979ADA-34AF-4E62-A704-74C443593201}">
      <dsp:nvSpPr>
        <dsp:cNvPr id="0" name=""/>
        <dsp:cNvSpPr/>
      </dsp:nvSpPr>
      <dsp:spPr>
        <a:xfrm>
          <a:off x="488976" y="654"/>
          <a:ext cx="4279776" cy="922675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smtClean="0">
              <a:solidFill>
                <a:srgbClr val="FF0000"/>
              </a:solidFill>
            </a:rPr>
            <a:t>«Радуга эмоций»</a:t>
          </a:r>
          <a:endParaRPr lang="ru-RU" sz="3000" kern="1200">
            <a:solidFill>
              <a:srgbClr val="FF0000"/>
            </a:solidFill>
          </a:endParaRPr>
        </a:p>
      </dsp:txBody>
      <dsp:txXfrm>
        <a:off x="1115735" y="135777"/>
        <a:ext cx="3026258" cy="6524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4F22E-55D3-4053-B502-C654E2283CEF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1E216-C52D-49AB-A530-1CD78EE06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DF35B-9EBC-44F1-B86C-2E7014A285A5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33ACD-3274-487D-9D1C-D07F71071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3C94A-6358-4FB0-A2B5-BC21BAF83F34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088E1-5728-45EB-B023-F669E7A6A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7102F-A7C3-4DC2-9B78-AF92F4B780F3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1C542-E9DC-4A4A-A416-AB5255FFF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3906B-FC94-4236-8C0F-827FFF473694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6DE-AC8C-41A6-85CE-B85B121CA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FC86B-5B0F-4540-95B6-41E824900299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D616F-015B-4190-8B5D-CBBADCF5E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703A5-1B65-458B-AB1B-04ABB34D19EC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4AB4-E863-4B9D-9B59-C66BAC2F8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A7A5E-1FFA-4E4A-B9EA-98679EA4EA3E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527A8-EB28-4922-895B-79F87720A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DCF96-0D52-41C2-BC3D-A104A203A98A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8D48D-74D9-4012-BFE5-11C08DE6D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49E97-F602-4E0E-BA54-A071D958AD11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B6998-5657-427C-A1E6-AA8839B36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BC12A-59F0-4865-B9F3-25C859AC8F48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BADA1-DB21-416C-AD00-99C1344D7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936C73-F37A-43FC-BB19-2BE00DADCDD3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F016E2-DBFC-492C-856A-6A368A3C7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diagramColors" Target="../diagrams/colors1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12" Type="http://schemas.openxmlformats.org/officeDocument/2006/relationships/diagramQuickStyle" Target="../diagrams/quickStyle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diagramLayout" Target="../diagrams/layout1.xml"/><Relationship Id="rId5" Type="http://schemas.openxmlformats.org/officeDocument/2006/relationships/tags" Target="../tags/tag69.xml"/><Relationship Id="rId15" Type="http://schemas.openxmlformats.org/officeDocument/2006/relationships/image" Target="../media/image2.jpeg"/><Relationship Id="rId10" Type="http://schemas.openxmlformats.org/officeDocument/2006/relationships/diagramData" Target="../diagrams/data1.xml"/><Relationship Id="rId4" Type="http://schemas.openxmlformats.org/officeDocument/2006/relationships/tags" Target="../tags/tag68.xml"/><Relationship Id="rId9" Type="http://schemas.openxmlformats.org/officeDocument/2006/relationships/image" Target="../media/image1.jpeg"/><Relationship Id="rId14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image" Target="../media/image2.jpeg"/><Relationship Id="rId5" Type="http://schemas.openxmlformats.org/officeDocument/2006/relationships/tags" Target="../tags/tag76.xml"/><Relationship Id="rId10" Type="http://schemas.openxmlformats.org/officeDocument/2006/relationships/image" Target="../media/image3.jpeg"/><Relationship Id="rId4" Type="http://schemas.openxmlformats.org/officeDocument/2006/relationships/tags" Target="../tags/tag75.xml"/><Relationship Id="rId9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6.xml"/><Relationship Id="rId13" Type="http://schemas.openxmlformats.org/officeDocument/2006/relationships/audio" Target="../media/media2.wav"/><Relationship Id="rId18" Type="http://schemas.microsoft.com/office/2007/relationships/media" Target="../media/media4.wav"/><Relationship Id="rId26" Type="http://schemas.openxmlformats.org/officeDocument/2006/relationships/image" Target="../media/image7.jpeg"/><Relationship Id="rId3" Type="http://schemas.openxmlformats.org/officeDocument/2006/relationships/tags" Target="../tags/tag81.xml"/><Relationship Id="rId21" Type="http://schemas.openxmlformats.org/officeDocument/2006/relationships/slideLayout" Target="../slideLayouts/slideLayout2.xml"/><Relationship Id="rId7" Type="http://schemas.openxmlformats.org/officeDocument/2006/relationships/tags" Target="../tags/tag85.xml"/><Relationship Id="rId12" Type="http://schemas.microsoft.com/office/2007/relationships/media" Target="../media/media2.wav"/><Relationship Id="rId17" Type="http://schemas.openxmlformats.org/officeDocument/2006/relationships/tags" Target="../tags/tag89.xml"/><Relationship Id="rId25" Type="http://schemas.openxmlformats.org/officeDocument/2006/relationships/image" Target="../media/image6.jpeg"/><Relationship Id="rId2" Type="http://schemas.openxmlformats.org/officeDocument/2006/relationships/tags" Target="../tags/tag80.xml"/><Relationship Id="rId16" Type="http://schemas.openxmlformats.org/officeDocument/2006/relationships/audio" Target="../media/media3.wav"/><Relationship Id="rId20" Type="http://schemas.openxmlformats.org/officeDocument/2006/relationships/tags" Target="../tags/tag9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11" Type="http://schemas.openxmlformats.org/officeDocument/2006/relationships/tags" Target="../tags/tag87.xml"/><Relationship Id="rId24" Type="http://schemas.openxmlformats.org/officeDocument/2006/relationships/image" Target="../media/image5.jpeg"/><Relationship Id="rId5" Type="http://schemas.openxmlformats.org/officeDocument/2006/relationships/tags" Target="../tags/tag83.xml"/><Relationship Id="rId15" Type="http://schemas.microsoft.com/office/2007/relationships/media" Target="../media/media3.wav"/><Relationship Id="rId23" Type="http://schemas.openxmlformats.org/officeDocument/2006/relationships/image" Target="../media/image4.jpeg"/><Relationship Id="rId10" Type="http://schemas.openxmlformats.org/officeDocument/2006/relationships/audio" Target="../media/media1.wav"/><Relationship Id="rId19" Type="http://schemas.openxmlformats.org/officeDocument/2006/relationships/audio" Target="../media/media4.wav"/><Relationship Id="rId4" Type="http://schemas.openxmlformats.org/officeDocument/2006/relationships/tags" Target="../tags/tag82.xml"/><Relationship Id="rId9" Type="http://schemas.microsoft.com/office/2007/relationships/media" Target="../media/media1.wav"/><Relationship Id="rId14" Type="http://schemas.openxmlformats.org/officeDocument/2006/relationships/tags" Target="../tags/tag88.xml"/><Relationship Id="rId22" Type="http://schemas.openxmlformats.org/officeDocument/2006/relationships/image" Target="../media/image1.jpeg"/><Relationship Id="rId27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101.xml"/><Relationship Id="rId18" Type="http://schemas.openxmlformats.org/officeDocument/2006/relationships/tags" Target="../tags/tag106.xml"/><Relationship Id="rId26" Type="http://schemas.microsoft.com/office/2007/relationships/media" Target="../media/media8.mp3"/><Relationship Id="rId3" Type="http://schemas.openxmlformats.org/officeDocument/2006/relationships/audio" Target="../media/media5.mp3"/><Relationship Id="rId21" Type="http://schemas.openxmlformats.org/officeDocument/2006/relationships/tags" Target="../tags/tag107.xml"/><Relationship Id="rId34" Type="http://schemas.openxmlformats.org/officeDocument/2006/relationships/image" Target="../media/image12.jpeg"/><Relationship Id="rId7" Type="http://schemas.openxmlformats.org/officeDocument/2006/relationships/tags" Target="../tags/tag95.xml"/><Relationship Id="rId12" Type="http://schemas.openxmlformats.org/officeDocument/2006/relationships/tags" Target="../tags/tag100.xml"/><Relationship Id="rId17" Type="http://schemas.openxmlformats.org/officeDocument/2006/relationships/tags" Target="../tags/tag105.xml"/><Relationship Id="rId25" Type="http://schemas.openxmlformats.org/officeDocument/2006/relationships/tags" Target="../tags/tag109.xml"/><Relationship Id="rId33" Type="http://schemas.openxmlformats.org/officeDocument/2006/relationships/image" Target="../media/image11.jpeg"/><Relationship Id="rId2" Type="http://schemas.microsoft.com/office/2007/relationships/media" Target="../media/media5.mp3"/><Relationship Id="rId16" Type="http://schemas.openxmlformats.org/officeDocument/2006/relationships/tags" Target="../tags/tag104.xml"/><Relationship Id="rId20" Type="http://schemas.openxmlformats.org/officeDocument/2006/relationships/audio" Target="../media/media6.mp3"/><Relationship Id="rId29" Type="http://schemas.openxmlformats.org/officeDocument/2006/relationships/slideLayout" Target="../slideLayouts/slideLayout2.xml"/><Relationship Id="rId1" Type="http://schemas.openxmlformats.org/officeDocument/2006/relationships/tags" Target="../tags/tag91.xml"/><Relationship Id="rId6" Type="http://schemas.openxmlformats.org/officeDocument/2006/relationships/tags" Target="../tags/tag94.xml"/><Relationship Id="rId11" Type="http://schemas.openxmlformats.org/officeDocument/2006/relationships/tags" Target="../tags/tag99.xml"/><Relationship Id="rId24" Type="http://schemas.openxmlformats.org/officeDocument/2006/relationships/tags" Target="../tags/tag108.xml"/><Relationship Id="rId32" Type="http://schemas.openxmlformats.org/officeDocument/2006/relationships/image" Target="../media/image10.jpeg"/><Relationship Id="rId5" Type="http://schemas.openxmlformats.org/officeDocument/2006/relationships/tags" Target="../tags/tag93.xml"/><Relationship Id="rId15" Type="http://schemas.openxmlformats.org/officeDocument/2006/relationships/tags" Target="../tags/tag103.xml"/><Relationship Id="rId23" Type="http://schemas.openxmlformats.org/officeDocument/2006/relationships/audio" Target="../media/media7.mp3"/><Relationship Id="rId28" Type="http://schemas.openxmlformats.org/officeDocument/2006/relationships/tags" Target="../tags/tag110.xml"/><Relationship Id="rId10" Type="http://schemas.openxmlformats.org/officeDocument/2006/relationships/tags" Target="../tags/tag98.xml"/><Relationship Id="rId19" Type="http://schemas.microsoft.com/office/2007/relationships/media" Target="../media/media6.mp3"/><Relationship Id="rId31" Type="http://schemas.openxmlformats.org/officeDocument/2006/relationships/image" Target="../media/image9.jpeg"/><Relationship Id="rId4" Type="http://schemas.openxmlformats.org/officeDocument/2006/relationships/tags" Target="../tags/tag92.xml"/><Relationship Id="rId9" Type="http://schemas.openxmlformats.org/officeDocument/2006/relationships/tags" Target="../tags/tag97.xml"/><Relationship Id="rId14" Type="http://schemas.openxmlformats.org/officeDocument/2006/relationships/tags" Target="../tags/tag102.xml"/><Relationship Id="rId22" Type="http://schemas.microsoft.com/office/2007/relationships/media" Target="../media/media7.mp3"/><Relationship Id="rId27" Type="http://schemas.openxmlformats.org/officeDocument/2006/relationships/audio" Target="../media/media8.mp3"/><Relationship Id="rId30" Type="http://schemas.openxmlformats.org/officeDocument/2006/relationships/image" Target="../media/image8.png"/><Relationship Id="rId35" Type="http://schemas.openxmlformats.org/officeDocument/2006/relationships/image" Target="../media/image13.jpeg"/><Relationship Id="rId8" Type="http://schemas.openxmlformats.org/officeDocument/2006/relationships/tags" Target="../tags/tag9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18.xml"/><Relationship Id="rId13" Type="http://schemas.openxmlformats.org/officeDocument/2006/relationships/image" Target="../media/image17.jpeg"/><Relationship Id="rId3" Type="http://schemas.openxmlformats.org/officeDocument/2006/relationships/tags" Target="../tags/tag113.xml"/><Relationship Id="rId7" Type="http://schemas.openxmlformats.org/officeDocument/2006/relationships/tags" Target="../tags/tag117.xml"/><Relationship Id="rId12" Type="http://schemas.openxmlformats.org/officeDocument/2006/relationships/image" Target="../media/image16.jpeg"/><Relationship Id="rId2" Type="http://schemas.openxmlformats.org/officeDocument/2006/relationships/tags" Target="../tags/tag112.xml"/><Relationship Id="rId16" Type="http://schemas.openxmlformats.org/officeDocument/2006/relationships/image" Target="../media/image20.jpeg"/><Relationship Id="rId1" Type="http://schemas.openxmlformats.org/officeDocument/2006/relationships/tags" Target="../tags/tag111.xml"/><Relationship Id="rId6" Type="http://schemas.openxmlformats.org/officeDocument/2006/relationships/tags" Target="../tags/tag116.xml"/><Relationship Id="rId11" Type="http://schemas.openxmlformats.org/officeDocument/2006/relationships/image" Target="../media/image15.jpeg"/><Relationship Id="rId5" Type="http://schemas.openxmlformats.org/officeDocument/2006/relationships/tags" Target="../tags/tag115.xml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4" Type="http://schemas.openxmlformats.org/officeDocument/2006/relationships/tags" Target="../tags/tag114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26.xml"/><Relationship Id="rId13" Type="http://schemas.openxmlformats.org/officeDocument/2006/relationships/image" Target="../media/image22.png"/><Relationship Id="rId3" Type="http://schemas.openxmlformats.org/officeDocument/2006/relationships/tags" Target="../tags/tag121.xml"/><Relationship Id="rId7" Type="http://schemas.openxmlformats.org/officeDocument/2006/relationships/tags" Target="../tags/tag125.xml"/><Relationship Id="rId12" Type="http://schemas.openxmlformats.org/officeDocument/2006/relationships/image" Target="../media/image21.png"/><Relationship Id="rId2" Type="http://schemas.openxmlformats.org/officeDocument/2006/relationships/tags" Target="../tags/tag120.xml"/><Relationship Id="rId16" Type="http://schemas.openxmlformats.org/officeDocument/2006/relationships/image" Target="../media/image25.png"/><Relationship Id="rId1" Type="http://schemas.openxmlformats.org/officeDocument/2006/relationships/tags" Target="../tags/tag119.xml"/><Relationship Id="rId6" Type="http://schemas.openxmlformats.org/officeDocument/2006/relationships/tags" Target="../tags/tag124.xml"/><Relationship Id="rId11" Type="http://schemas.openxmlformats.org/officeDocument/2006/relationships/image" Target="../media/image1.jpeg"/><Relationship Id="rId5" Type="http://schemas.openxmlformats.org/officeDocument/2006/relationships/tags" Target="../tags/tag123.xml"/><Relationship Id="rId15" Type="http://schemas.openxmlformats.org/officeDocument/2006/relationships/image" Target="../media/image24.jpeg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22.xml"/><Relationship Id="rId9" Type="http://schemas.openxmlformats.org/officeDocument/2006/relationships/tags" Target="../tags/tag127.xml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голубое-небо-радуги-21603266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2626" y="-199271"/>
            <a:ext cx="9226626" cy="706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 </a:t>
            </a:r>
            <a:endParaRPr lang="ru-RU">
              <a:solidFill>
                <a:srgbClr val="FF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57418698"/>
              </p:ext>
            </p:extLst>
          </p:nvPr>
        </p:nvGraphicFramePr>
        <p:xfrm>
          <a:off x="2051720" y="2132856"/>
          <a:ext cx="5383590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9" name="TextBox 8"/>
          <p:cNvSpPr txBox="1"/>
          <p:nvPr>
            <p:custDataLst>
              <p:tags r:id="rId4"/>
            </p:custDataLst>
          </p:nvPr>
        </p:nvSpPr>
        <p:spPr>
          <a:xfrm>
            <a:off x="1763688" y="3296185"/>
            <a:ext cx="6121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smtClean="0">
                <a:solidFill>
                  <a:srgbClr val="0000FF"/>
                </a:solidFill>
              </a:rPr>
              <a:t>Электронное дидактическое пособие </a:t>
            </a:r>
          </a:p>
          <a:p>
            <a:pPr algn="ctr"/>
            <a:r>
              <a:rPr lang="ru-RU" b="1">
                <a:solidFill>
                  <a:srgbClr val="0000FF"/>
                </a:solidFill>
              </a:rPr>
              <a:t>н</a:t>
            </a:r>
            <a:r>
              <a:rPr lang="ru-RU" b="1" smtClean="0">
                <a:solidFill>
                  <a:srgbClr val="0000FF"/>
                </a:solidFill>
              </a:rPr>
              <a:t>а развитие эмоциональной сферы дошкольников</a:t>
            </a:r>
            <a:r>
              <a:rPr lang="ru-RU" b="1" smtClean="0"/>
              <a:t>.</a:t>
            </a:r>
            <a:endParaRPr lang="ru-RU" b="1"/>
          </a:p>
        </p:txBody>
      </p:sp>
      <p:sp>
        <p:nvSpPr>
          <p:cNvPr id="10" name="TextBox 9"/>
          <p:cNvSpPr txBox="1"/>
          <p:nvPr>
            <p:custDataLst>
              <p:tags r:id="rId5"/>
            </p:custDataLst>
          </p:nvPr>
        </p:nvSpPr>
        <p:spPr>
          <a:xfrm>
            <a:off x="5333912" y="4574018"/>
            <a:ext cx="3484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smtClean="0"/>
              <a:t>Подготовила</a:t>
            </a:r>
            <a:r>
              <a:rPr lang="ru-RU" b="1"/>
              <a:t>: </a:t>
            </a:r>
          </a:p>
          <a:p>
            <a:r>
              <a:rPr lang="ru-RU" b="1"/>
              <a:t>педагог-психолог Полева Г.П</a:t>
            </a:r>
            <a:endParaRPr lang="ru-RU"/>
          </a:p>
        </p:txBody>
      </p:sp>
      <p:sp>
        <p:nvSpPr>
          <p:cNvPr id="11" name="Прямоугольник 10"/>
          <p:cNvSpPr/>
          <p:nvPr>
            <p:custDataLst>
              <p:tags r:id="rId6"/>
            </p:custDataLst>
          </p:nvPr>
        </p:nvSpPr>
        <p:spPr>
          <a:xfrm>
            <a:off x="142279" y="-315416"/>
            <a:ext cx="8776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00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бюджетное общеобразовательное учреждение Самарской области        </a:t>
            </a:r>
            <a:br>
              <a:rPr lang="ru-RU" sz="1000">
                <a:latin typeface="Times New Roman" pitchFamily="18" charset="0"/>
                <a:cs typeface="Times New Roman" pitchFamily="18" charset="0"/>
              </a:rPr>
            </a:br>
            <a:r>
              <a:rPr lang="ru-RU" sz="1000">
                <a:latin typeface="Times New Roman" pitchFamily="18" charset="0"/>
                <a:cs typeface="Times New Roman" pitchFamily="18" charset="0"/>
              </a:rPr>
              <a:t> средняя общеобразовательная школа №1 «Образовательный центр» </a:t>
            </a:r>
            <a:br>
              <a:rPr lang="ru-RU" sz="1000">
                <a:latin typeface="Times New Roman" pitchFamily="18" charset="0"/>
                <a:cs typeface="Times New Roman" pitchFamily="18" charset="0"/>
              </a:rPr>
            </a:br>
            <a:r>
              <a:rPr lang="ru-RU" sz="1000">
                <a:latin typeface="Times New Roman" pitchFamily="18" charset="0"/>
                <a:cs typeface="Times New Roman" pitchFamily="18" charset="0"/>
              </a:rPr>
              <a:t>имени 21 армии Вооруженных сил СССР п.г.т. Стройкерамика </a:t>
            </a:r>
            <a:br>
              <a:rPr lang="ru-RU" sz="1000">
                <a:latin typeface="Times New Roman" pitchFamily="18" charset="0"/>
                <a:cs typeface="Times New Roman" pitchFamily="18" charset="0"/>
              </a:rPr>
            </a:br>
            <a:r>
              <a:rPr lang="ru-RU" sz="1000">
                <a:latin typeface="Times New Roman" pitchFamily="18" charset="0"/>
                <a:cs typeface="Times New Roman" pitchFamily="18" charset="0"/>
              </a:rPr>
              <a:t>муниципального района Волжский    Самарской области</a:t>
            </a:r>
            <a:br>
              <a:rPr lang="ru-RU" sz="1000">
                <a:latin typeface="Times New Roman" pitchFamily="18" charset="0"/>
                <a:cs typeface="Times New Roman" pitchFamily="18" charset="0"/>
              </a:rPr>
            </a:br>
            <a:r>
              <a:rPr lang="ru-RU" sz="1000">
                <a:latin typeface="Times New Roman" pitchFamily="18" charset="0"/>
                <a:cs typeface="Times New Roman" pitchFamily="18" charset="0"/>
              </a:rPr>
              <a:t>(ГБОУ СОШ №1 «ОЦ» п.г.т. Стройкерамика)</a:t>
            </a:r>
            <a:br>
              <a:rPr lang="ru-RU" sz="1000">
                <a:latin typeface="Times New Roman" pitchFamily="18" charset="0"/>
                <a:cs typeface="Times New Roman" pitchFamily="18" charset="0"/>
              </a:rPr>
            </a:br>
            <a:r>
              <a:rPr lang="ru-RU" sz="10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>
                <a:latin typeface="Times New Roman" pitchFamily="18" charset="0"/>
                <a:cs typeface="Times New Roman" pitchFamily="18" charset="0"/>
              </a:rPr>
            </a:br>
            <a:r>
              <a:rPr lang="ru-RU" sz="1000">
                <a:latin typeface="Times New Roman" pitchFamily="18" charset="0"/>
                <a:cs typeface="Times New Roman" pitchFamily="18" charset="0"/>
              </a:rPr>
              <a:t>структурное подразделение «Детский сад «Солнышко»</a:t>
            </a:r>
            <a:endParaRPr lang="ru-RU" sz="1000"/>
          </a:p>
        </p:txBody>
      </p:sp>
      <p:pic>
        <p:nvPicPr>
          <p:cNvPr id="1029" name="Picture 5" descr="https://image.shutterstock.com/image-vector/many-balloons-facial-emotions-illustration-260nw-705486703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188640"/>
            <a:ext cx="864096" cy="155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ownloads\голубое-небо-радуги-21603266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2272" y="-205736"/>
            <a:ext cx="9226626" cy="706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User\Desktop\изображение-темы-воз-ушных-шаров-32001756.jpg"/>
          <p:cNvPicPr/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>
            <a:fillRect/>
          </a:stretch>
        </p:blipFill>
        <p:spPr bwMode="auto">
          <a:xfrm rot="-60000">
            <a:off x="7800240" y="3294904"/>
            <a:ext cx="1145540" cy="101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https://image.shutterstock.com/image-vector/many-balloons-facial-emotions-illustration-260nw-705486703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234648"/>
            <a:ext cx="864096" cy="155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>
            <p:custDataLst>
              <p:tags r:id="rId6"/>
            </p:custDataLst>
          </p:nvPr>
        </p:nvSpPr>
        <p:spPr>
          <a:xfrm>
            <a:off x="1979712" y="2060848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Цель: </a:t>
            </a: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укрепление психического здоровья дошкольником путем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закрепления </a:t>
            </a:r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основных </a:t>
            </a: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эмоций (радость</a:t>
            </a:r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, </a:t>
            </a: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грусть, страх, </a:t>
            </a:r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злость) </a:t>
            </a:r>
            <a:br>
              <a:rPr lang="ru-RU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и умения выражать их </a:t>
            </a: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мимикой.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>
            <p:custDataLst>
              <p:tags r:id="rId7"/>
            </p:custDataLst>
          </p:nvPr>
        </p:nvSpPr>
        <p:spPr>
          <a:xfrm>
            <a:off x="104136" y="4077072"/>
            <a:ext cx="884707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/>
              <a:buNone/>
            </a:pPr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Задачи: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развивать умение узнавать и различать основные эмоции, предлагая их сравнивать;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учить </a:t>
            </a:r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понимать свои чувства  и чувства других людей;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способствовать </a:t>
            </a:r>
            <a:r>
              <a:rPr lang="ru-RU">
                <a:solidFill>
                  <a:srgbClr val="0000FF"/>
                </a:solidFill>
                <a:latin typeface="Comic Sans MS" pitchFamily="66" charset="0"/>
              </a:rPr>
              <a:t>закреплению эмоций через передачу собственной мимики.</a:t>
            </a:r>
          </a:p>
          <a:p>
            <a:endParaRPr lang="ru-RU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13346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ownloads\голубое-небо-радуги-21603266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2626" y="-294792"/>
            <a:ext cx="9226626" cy="706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>
            <p:custDataLst>
              <p:tags r:id="rId4"/>
            </p:custDataLst>
          </p:nvPr>
        </p:nvSpPr>
        <p:spPr>
          <a:xfrm>
            <a:off x="251520" y="116632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НАЗОВИ ЭМОЦИЮ</a:t>
            </a:r>
            <a:endParaRPr lang="ru-RU" sz="3600" b="1">
              <a:latin typeface="Comic Sans MS" pitchFamily="66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63888" y="716796"/>
            <a:ext cx="2512404" cy="2520280"/>
          </a:xfrm>
          <a:prstGeom prst="ellipse">
            <a:avLst/>
          </a:prstGeom>
          <a:noFill/>
          <a:ln w="9525">
            <a:noFill/>
            <a:miter lim="800000"/>
          </a:ln>
        </p:spPr>
      </p:pic>
      <p:pic>
        <p:nvPicPr>
          <p:cNvPr id="7" name="Picture 4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15007" y="3569424"/>
            <a:ext cx="2586390" cy="2448272"/>
          </a:xfrm>
          <a:prstGeom prst="smileyFace">
            <a:avLst/>
          </a:prstGeom>
          <a:noFill/>
          <a:ln w="9525">
            <a:noFill/>
            <a:miter lim="800000"/>
          </a:ln>
        </p:spPr>
      </p:pic>
      <p:pic>
        <p:nvPicPr>
          <p:cNvPr id="8" name="Picture 3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44209" y="2879138"/>
            <a:ext cx="2520280" cy="2304950"/>
          </a:xfrm>
          <a:prstGeom prst="smileyFace">
            <a:avLst/>
          </a:prstGeom>
          <a:noFill/>
          <a:ln w="9525">
            <a:noFill/>
            <a:miter lim="800000"/>
          </a:ln>
        </p:spPr>
      </p:pic>
      <p:pic>
        <p:nvPicPr>
          <p:cNvPr id="9" name="Picture 5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2636912"/>
            <a:ext cx="2808312" cy="2621091"/>
          </a:xfrm>
          <a:prstGeom prst="smileyFace">
            <a:avLst/>
          </a:prstGeom>
          <a:noFill/>
          <a:ln w="9525">
            <a:noFill/>
            <a:miter lim="800000"/>
          </a:ln>
        </p:spPr>
      </p:pic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10"/>
            <p:custDataLst>
              <p:tags r:id="rId11"/>
            </p:custDataLst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5148064" y="2447090"/>
            <a:ext cx="864096" cy="864096"/>
          </a:xfrm>
          <a:prstGeom prst="rect">
            <a:avLst/>
          </a:prstGeom>
        </p:spPr>
      </p:pic>
      <p:pic>
        <p:nvPicPr>
          <p:cNvPr id="12" name="Записанный звук">
            <a:hlinkClick r:id="" action="ppaction://media"/>
          </p:cNvPr>
          <p:cNvPicPr>
            <a:picLocks noChangeAspect="1"/>
          </p:cNvPicPr>
          <p:nvPr>
            <a:audioFile r:link="rId13"/>
            <p:custDataLst>
              <p:tags r:id="rId14"/>
            </p:custDataLst>
            <p:extLst>
              <p:ext uri="{DAA4B4D4-6D71-4841-9C94-3DE7FCFB9230}">
                <p14:media xmlns:p14="http://schemas.microsoft.com/office/powerpoint/2010/main" r:embed="rId12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5292079" y="5271179"/>
            <a:ext cx="909317" cy="909317"/>
          </a:xfrm>
          <a:prstGeom prst="rect">
            <a:avLst/>
          </a:prstGeom>
        </p:spPr>
      </p:pic>
      <p:pic>
        <p:nvPicPr>
          <p:cNvPr id="14" name="Записанный звук">
            <a:hlinkClick r:id="" action="ppaction://media"/>
          </p:cNvPr>
          <p:cNvPicPr>
            <a:picLocks noChangeAspect="1"/>
          </p:cNvPicPr>
          <p:nvPr>
            <a:audioFile r:link="rId16"/>
            <p:custDataLst>
              <p:tags r:id="rId17"/>
            </p:custDataLst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2123728" y="4544000"/>
            <a:ext cx="864096" cy="864096"/>
          </a:xfrm>
          <a:prstGeom prst="rect">
            <a:avLst/>
          </a:prstGeom>
        </p:spPr>
      </p:pic>
      <p:pic>
        <p:nvPicPr>
          <p:cNvPr id="15" name="Записанный звук">
            <a:hlinkClick r:id="" action="ppaction://media"/>
          </p:cNvPr>
          <p:cNvPicPr>
            <a:picLocks noChangeAspect="1"/>
          </p:cNvPicPr>
          <p:nvPr>
            <a:audioFile r:link="rId19"/>
            <p:custDataLst>
              <p:tags r:id="rId20"/>
            </p:custDataLst>
            <p:extLst>
              <p:ext uri="{DAA4B4D4-6D71-4841-9C94-3DE7FCFB9230}">
                <p14:media xmlns:p14="http://schemas.microsoft.com/office/powerpoint/2010/main" r:embed="rId18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7938928" y="4752040"/>
            <a:ext cx="86409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770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78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42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82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радость.mp3">
            <a:hlinkClick r:id="" action="ppaction://media"/>
          </p:cNvPr>
          <p:cNvPicPr>
            <a:picLocks noGrp="1" noChangeAspect="1"/>
          </p:cNvPicPr>
          <p:nvPr>
            <p:ph idx="1"/>
            <a:audioFile r:link="rId3"/>
            <p:custDataLst>
              <p:tags r:id="rId4"/>
            </p:custDataLst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0"/>
          <a:stretch>
            <a:fillRect/>
          </a:stretch>
        </p:blipFill>
        <p:spPr>
          <a:xfrm>
            <a:off x="4267200" y="3557588"/>
            <a:ext cx="609600" cy="609600"/>
          </a:xfrm>
          <a:prstGeom prst="rect">
            <a:avLst/>
          </a:prstGeom>
        </p:spPr>
      </p:pic>
      <p:pic>
        <p:nvPicPr>
          <p:cNvPr id="4" name="Picture 2" descr="C:\Users\User\Downloads\голубое-небо-радуги-21603266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80528" y="7937"/>
            <a:ext cx="9324528" cy="686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3.bp.blogspot.com/-jA7qPqS7_bA/W1R2WyrTXnI/AAAAAAAAIxA/yNp5zAm_OE81UrQBY1k-e4fLZI-v7pX_gCLcBGAs/s1600/29389406_1658565494230574_4383010371766583296_n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43808" y="3525716"/>
            <a:ext cx="1901696" cy="144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tihi.ru/pics/2019/05/17/3156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08104" y="3140968"/>
            <a:ext cx="1405032" cy="147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https://akademiarechi.ru/wp-content/uploads/2019/10/kolobok3-e1570786289917.jpg"/>
          <p:cNvSpPr>
            <a:spLocks noChangeAspect="1" noChangeArrowheads="1"/>
          </p:cNvSpPr>
          <p:nvPr>
            <p:custDataLst>
              <p:tags r:id="rId8"/>
            </p:custDataLst>
          </p:nvPr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akademiarechi.ru/wp-content/uploads/2019/10/kolobok3-e1570786289917.jpg"/>
          <p:cNvSpPr>
            <a:spLocks noChangeAspect="1" noChangeArrowheads="1"/>
          </p:cNvSpPr>
          <p:nvPr>
            <p:custDataLst>
              <p:tags r:id="rId9"/>
            </p:custDataLst>
          </p:nvPr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s://akademiarechi.ru/wp-content/uploads/2019/10/kolobok3-e1570786289917.jpg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https://akademiarechi.ru/wp-content/uploads/2019/10/kolobok3-e1570786289917.jpg"/>
          <p:cNvSpPr>
            <a:spLocks noChangeAspect="1" noChangeArrowheads="1"/>
          </p:cNvSpPr>
          <p:nvPr>
            <p:custDataLst>
              <p:tags r:id="rId11"/>
            </p:custDataLst>
          </p:nvPr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4" descr="https://akademiarechi.ru/wp-content/uploads/2019/10/kolobok3-e1570786289917.jpg"/>
          <p:cNvSpPr>
            <a:spLocks noChangeAspect="1" noChangeArrowheads="1"/>
          </p:cNvSpPr>
          <p:nvPr>
            <p:custDataLst>
              <p:tags r:id="rId12"/>
            </p:custDataLst>
          </p:nvPr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6" descr="https://akademiarechi.ru/wp-content/uploads/2019/10/kolobok3-e1570786289917.jpg"/>
          <p:cNvSpPr>
            <a:spLocks noChangeAspect="1" noChangeArrowheads="1"/>
          </p:cNvSpPr>
          <p:nvPr>
            <p:custDataLst>
              <p:tags r:id="rId13"/>
            </p:custDataLst>
          </p:nvPr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8" descr="https://akademiarechi.ru/wp-content/uploads/2019/10/kolobok3-e1570786289917.jpg"/>
          <p:cNvSpPr>
            <a:spLocks noChangeAspect="1" noChangeArrowheads="1"/>
          </p:cNvSpPr>
          <p:nvPr>
            <p:custDataLst>
              <p:tags r:id="rId14"/>
            </p:custDataLst>
          </p:nvPr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20" descr="https://akademiarechi.ru/wp-content/uploads/2019/10/kolobok3-e1570786289917.jpg"/>
          <p:cNvSpPr>
            <a:spLocks noChangeAspect="1" noChangeArrowheads="1"/>
          </p:cNvSpPr>
          <p:nvPr>
            <p:custDataLst>
              <p:tags r:id="rId15"/>
            </p:custDataLst>
          </p:nvPr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9" name="Picture 21" descr="C:\Users\User\Downloads\kolobok3-e1570786289917.jpg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7975" y="4149080"/>
            <a:ext cx="2337237" cy="163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C:\Users\User\Downloads\i.jpg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32776" y="4725144"/>
            <a:ext cx="1686567" cy="157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адость.mp3">
            <a:hlinkClick r:id="" action="ppaction://media"/>
          </p:cNvPr>
          <p:cNvPicPr>
            <a:picLocks noChangeAspect="1"/>
          </p:cNvPicPr>
          <p:nvPr>
            <a:audioFile r:link="rId3"/>
            <p:custDataLst>
              <p:tags r:id="rId18"/>
            </p:custDataLst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0"/>
          <a:stretch>
            <a:fillRect/>
          </a:stretch>
        </p:blipFill>
        <p:spPr>
          <a:xfrm>
            <a:off x="4489374" y="4289980"/>
            <a:ext cx="609600" cy="609600"/>
          </a:xfrm>
          <a:prstGeom prst="rect">
            <a:avLst/>
          </a:prstGeom>
        </p:spPr>
      </p:pic>
      <p:pic>
        <p:nvPicPr>
          <p:cNvPr id="17" name="cartoon-crying-dramatic-pitched_gjrrcsnu.mp3">
            <a:hlinkClick r:id="" action="ppaction://media"/>
          </p:cNvPr>
          <p:cNvPicPr>
            <a:picLocks noChangeAspect="1"/>
          </p:cNvPicPr>
          <p:nvPr>
            <a:audioFile r:link="rId20"/>
            <p:custDataLst>
              <p:tags r:id="rId21"/>
            </p:custDataLst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0"/>
          <a:stretch>
            <a:fillRect/>
          </a:stretch>
        </p:blipFill>
        <p:spPr>
          <a:xfrm>
            <a:off x="6516216" y="4000420"/>
            <a:ext cx="609600" cy="609600"/>
          </a:xfrm>
          <a:prstGeom prst="rect">
            <a:avLst/>
          </a:prstGeom>
        </p:spPr>
      </p:pic>
      <p:pic>
        <p:nvPicPr>
          <p:cNvPr id="18" name="fd01b1d9201d817.mp3">
            <a:hlinkClick r:id="" action="ppaction://media"/>
          </p:cNvPr>
          <p:cNvPicPr>
            <a:picLocks noChangeAspect="1"/>
          </p:cNvPicPr>
          <p:nvPr>
            <a:audioFile r:link="rId23"/>
            <p:custDataLst>
              <p:tags r:id="rId24"/>
            </p:custDataLst>
            <p:extLst>
              <p:ext uri="{DAA4B4D4-6D71-4841-9C94-3DE7FCFB9230}">
                <p14:media xmlns:p14="http://schemas.microsoft.com/office/powerpoint/2010/main" r:embed="rId22"/>
              </p:ext>
            </p:extLst>
          </p:nvPr>
        </p:nvPicPr>
        <p:blipFill>
          <a:blip r:embed="rId30"/>
          <a:stretch>
            <a:fillRect/>
          </a:stretch>
        </p:blipFill>
        <p:spPr>
          <a:xfrm>
            <a:off x="8314543" y="5694784"/>
            <a:ext cx="609600" cy="609600"/>
          </a:xfrm>
          <a:prstGeom prst="rect">
            <a:avLst/>
          </a:prstGeom>
        </p:spPr>
      </p:pic>
      <p:sp>
        <p:nvSpPr>
          <p:cNvPr id="20" name="TextBox 19"/>
          <p:cNvSpPr txBox="1"/>
          <p:nvPr>
            <p:custDataLst>
              <p:tags r:id="rId25"/>
            </p:custDataLst>
          </p:nvPr>
        </p:nvSpPr>
        <p:spPr>
          <a:xfrm>
            <a:off x="9456" y="491312"/>
            <a:ext cx="42370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smtClean="0">
                <a:solidFill>
                  <a:srgbClr val="0000FF"/>
                </a:solidFill>
                <a:latin typeface="Comic Sans MS" pitchFamily="66" charset="0"/>
              </a:rPr>
              <a:t>Передай эмоцию</a:t>
            </a:r>
          </a:p>
          <a:p>
            <a:r>
              <a:rPr lang="ru-RU" sz="3600" b="1" smtClean="0">
                <a:solidFill>
                  <a:srgbClr val="0000FF"/>
                </a:solidFill>
                <a:latin typeface="Comic Sans MS" pitchFamily="66" charset="0"/>
              </a:rPr>
              <a:t> голосом</a:t>
            </a:r>
            <a:endParaRPr lang="ru-RU" sz="3600" b="1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3" name="soundbits_screamsshouts_human_child_006.mp3">
            <a:hlinkClick r:id="" action="ppaction://media"/>
          </p:cNvPr>
          <p:cNvPicPr>
            <a:picLocks noChangeAspect="1"/>
          </p:cNvPicPr>
          <p:nvPr>
            <a:audioFile r:link="rId27"/>
            <p:custDataLst>
              <p:tags r:id="rId28"/>
            </p:custDataLst>
            <p:extLst>
              <p:ext uri="{DAA4B4D4-6D71-4841-9C94-3DE7FCFB9230}">
                <p14:media xmlns:p14="http://schemas.microsoft.com/office/powerpoint/2010/main" r:embed="rId26"/>
              </p:ext>
            </p:extLst>
          </p:nvPr>
        </p:nvPicPr>
        <p:blipFill>
          <a:blip r:embed="rId30"/>
          <a:stretch>
            <a:fillRect/>
          </a:stretch>
        </p:blipFill>
        <p:spPr>
          <a:xfrm>
            <a:off x="2294086" y="4966832"/>
            <a:ext cx="702252" cy="70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9043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6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991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32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3" descr="D:\Мои документы\Downloads\божья коровка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544" y="-352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177" name="Picture 9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14496" y="2249907"/>
            <a:ext cx="1872208" cy="2698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9428" y="926799"/>
            <a:ext cx="1979712" cy="264621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9736" y="3727902"/>
            <a:ext cx="1907704" cy="259584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7178" name="Picture 10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93441" y="3573016"/>
            <a:ext cx="1944216" cy="27507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7179" name="Picture 1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89"/>
          <a:stretch>
            <a:fillRect/>
          </a:stretch>
        </p:blipFill>
        <p:spPr bwMode="auto">
          <a:xfrm>
            <a:off x="7111920" y="818581"/>
            <a:ext cx="1925737" cy="26642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7180" name="Picture 12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48063" y="2240868"/>
            <a:ext cx="1889337" cy="26642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467544" y="207680"/>
            <a:ext cx="4896544" cy="692696"/>
          </a:xfrm>
        </p:spPr>
        <p:txBody>
          <a:bodyPr/>
          <a:lstStyle/>
          <a:p>
            <a:pPr algn="l"/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Подбери пару</a:t>
            </a:r>
            <a:endParaRPr lang="ru-RU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39 0.00232 L 0.32292 0.07563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6.29047E-07 L -0.30799 0.36193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1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6 -1.23959E-06 L -0.27066 0.01573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ownloads\голубое-небо-радуги-21603266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2626" y="-405432"/>
            <a:ext cx="9226626" cy="706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0" y="81498"/>
            <a:ext cx="4209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smtClean="0">
                <a:solidFill>
                  <a:srgbClr val="0000FF"/>
                </a:solidFill>
                <a:latin typeface="Comic Sans MS" pitchFamily="66" charset="0"/>
              </a:rPr>
              <a:t>Изобрази эмоцию</a:t>
            </a:r>
            <a:endParaRPr lang="ru-RU" sz="360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/>
          <a:stretch>
            <a:fillRect/>
          </a:stretch>
        </p:blipFill>
        <p:spPr bwMode="auto">
          <a:xfrm>
            <a:off x="212448" y="3283282"/>
            <a:ext cx="2090725" cy="167258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Picture 3"/>
          <p:cNvPicPr>
            <a:picLocks noChangeAspect="1" noChangeArrowheads="1" noCrop="1"/>
          </p:cNvPicPr>
          <p:nvPr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 bwMode="auto">
          <a:xfrm>
            <a:off x="6228184" y="3284984"/>
            <a:ext cx="2714625" cy="27146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9" name="Picture 6"/>
          <p:cNvPicPr>
            <a:picLocks noChangeAspect="1" noChangeArrowheads="1" noCrop="1"/>
          </p:cNvPicPr>
          <p:nvPr>
            <p:custDataLst>
              <p:tags r:id="rId7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04903" y="2492896"/>
            <a:ext cx="3024336" cy="20193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122" name="Picture 2" descr="C:\Users\User\Downloads\Malenkie-oblachka-i-tuchki-s-glazkami021.jp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85496" y="81498"/>
            <a:ext cx="1576864" cy="161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wnloads\mult (2353).gif"/>
          <p:cNvPicPr>
            <a:picLocks noChangeAspect="1" noChangeArrowheads="1" noCrop="1"/>
          </p:cNvPicPr>
          <p:nvPr>
            <p:custDataLst>
              <p:tags r:id="rId9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09619" y="4370074"/>
            <a:ext cx="114300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2888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3.7037E-07 L -0.02986 0.35995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" y="17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ownloads\голубое-небо-радуги-21603266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2626" y="-405432"/>
            <a:ext cx="9226626" cy="706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>
            <p:custDataLst>
              <p:tags r:id="rId4"/>
            </p:custDataLst>
          </p:nvPr>
        </p:nvSpPr>
        <p:spPr>
          <a:xfrm>
            <a:off x="2339752" y="-22448"/>
            <a:ext cx="5030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smtClean="0">
                <a:solidFill>
                  <a:srgbClr val="0000FF"/>
                </a:solidFill>
                <a:latin typeface="Comic Sans MS" pitchFamily="66" charset="0"/>
              </a:rPr>
              <a:t>Спасибо за внимание!</a:t>
            </a:r>
            <a:endParaRPr lang="ru-RU" sz="3600">
              <a:solidFill>
                <a:srgbClr val="00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55158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8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3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6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7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8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9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6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7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8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9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7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6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7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9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3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6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7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8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9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5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7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8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9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</TotalTime>
  <Words>76</Words>
  <Application>Microsoft Office PowerPoint</Application>
  <PresentationFormat>Экран (4:3)</PresentationFormat>
  <Paragraphs>20</Paragraphs>
  <Slides>7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Подбери пару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107</cp:revision>
  <dcterms:created xsi:type="dcterms:W3CDTF">2013-04-17T09:06:33Z</dcterms:created>
  <dcterms:modified xsi:type="dcterms:W3CDTF">2022-05-05T10:10:17Z</dcterms:modified>
</cp:coreProperties>
</file>