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9288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Экскурсоводы: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Дымова Валерия и Васильев Иван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Куратор: </a:t>
            </a:r>
            <a:r>
              <a:rPr lang="ru-RU" dirty="0" err="1" smtClean="0">
                <a:solidFill>
                  <a:schemeClr val="tx1"/>
                </a:solidFill>
              </a:rPr>
              <a:t>Кайнова</a:t>
            </a:r>
            <a:r>
              <a:rPr lang="ru-RU" dirty="0" smtClean="0">
                <a:solidFill>
                  <a:schemeClr val="tx1"/>
                </a:solidFill>
              </a:rPr>
              <a:t> О.А.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35811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Православный религиозный праздник Пасха</a:t>
            </a:r>
            <a:endParaRPr lang="ru-RU" dirty="0"/>
          </a:p>
        </p:txBody>
      </p:sp>
      <p:pic>
        <p:nvPicPr>
          <p:cNvPr id="2050" name="Picture 2" descr="C:\Users\User\Desktop\d3b1f6b405926a508ac592b3627afe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536895"/>
            <a:ext cx="7715304" cy="49393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Обрядовые  </a:t>
            </a:r>
            <a:r>
              <a:rPr lang="ru-RU" dirty="0" smtClean="0"/>
              <a:t>Игрища - </a:t>
            </a:r>
            <a:r>
              <a:rPr lang="ru-RU" dirty="0" smtClean="0"/>
              <a:t>Колядки</a:t>
            </a:r>
            <a:endParaRPr lang="ru-RU" dirty="0"/>
          </a:p>
        </p:txBody>
      </p:sp>
      <p:pic>
        <p:nvPicPr>
          <p:cNvPr id="3076" name="Picture 4" descr="C:\Users\User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57256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Повседневный быт народности карелов </a:t>
            </a:r>
            <a:endParaRPr lang="ru-RU" dirty="0"/>
          </a:p>
        </p:txBody>
      </p:sp>
      <p:pic>
        <p:nvPicPr>
          <p:cNvPr id="4099" name="Picture 3" descr="C:\Users\Us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792961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Повседневный быт Мордвы</a:t>
            </a:r>
            <a:endParaRPr lang="ru-RU" dirty="0"/>
          </a:p>
        </p:txBody>
      </p:sp>
      <p:pic>
        <p:nvPicPr>
          <p:cNvPr id="5122" name="Picture 2" descr="C:\Users\User\Desktop\history-90-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4882" y="1401967"/>
            <a:ext cx="8190522" cy="5162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Повседневный быт Татар</a:t>
            </a:r>
            <a:endParaRPr lang="ru-RU" dirty="0"/>
          </a:p>
        </p:txBody>
      </p:sp>
      <p:pic>
        <p:nvPicPr>
          <p:cNvPr id="6147" name="Picture 3" descr="C:\Users\User\Desktop\94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285860"/>
            <a:ext cx="8001056" cy="5294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34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Православный религиозный праздник Пасха</vt:lpstr>
      <vt:lpstr>Обрядовые  Игрища - Колядки</vt:lpstr>
      <vt:lpstr>Повседневный быт народности карелов </vt:lpstr>
      <vt:lpstr>Повседневный быт Мордвы</vt:lpstr>
      <vt:lpstr>Повседневный быт Татар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2020-02-29T05:46:30Z</dcterms:created>
  <dcterms:modified xsi:type="dcterms:W3CDTF">2020-02-29T07:34:17Z</dcterms:modified>
</cp:coreProperties>
</file>