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5" r:id="rId8"/>
    <p:sldId id="266" r:id="rId9"/>
    <p:sldId id="267" r:id="rId10"/>
    <p:sldId id="268" r:id="rId11"/>
    <p:sldId id="269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>
      <p:cViewPr varScale="1">
        <p:scale>
          <a:sx n="87" d="100"/>
          <a:sy n="87" d="100"/>
        </p:scale>
        <p:origin x="-870" y="6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75BE-C0F4-418C-B7D6-D070CD0F65E1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EEB7F-FF71-48D3-AE2B-3F319EA91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75BE-C0F4-418C-B7D6-D070CD0F65E1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EEB7F-FF71-48D3-AE2B-3F319EA91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75BE-C0F4-418C-B7D6-D070CD0F65E1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EEB7F-FF71-48D3-AE2B-3F319EA91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75BE-C0F4-418C-B7D6-D070CD0F65E1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EEB7F-FF71-48D3-AE2B-3F319EA91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75BE-C0F4-418C-B7D6-D070CD0F65E1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EEB7F-FF71-48D3-AE2B-3F319EA91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75BE-C0F4-418C-B7D6-D070CD0F65E1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EEB7F-FF71-48D3-AE2B-3F319EA91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75BE-C0F4-418C-B7D6-D070CD0F65E1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EEB7F-FF71-48D3-AE2B-3F319EA91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75BE-C0F4-418C-B7D6-D070CD0F65E1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EEB7F-FF71-48D3-AE2B-3F319EA91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75BE-C0F4-418C-B7D6-D070CD0F65E1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EEB7F-FF71-48D3-AE2B-3F319EA91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75BE-C0F4-418C-B7D6-D070CD0F65E1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EEB7F-FF71-48D3-AE2B-3F319EA91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75BE-C0F4-418C-B7D6-D070CD0F65E1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EEB7F-FF71-48D3-AE2B-3F319EA910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175BE-C0F4-418C-B7D6-D070CD0F65E1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EEB7F-FF71-48D3-AE2B-3F319EA910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3330"/>
            </a:avLst>
          </a:prstGeom>
          <a:blipFill>
            <a:blip r:embed="rId14" cstate="print"/>
            <a:stretch>
              <a:fillRect/>
            </a:stretch>
          </a:blip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Рисунок 8" descr="2798916.png"/>
          <p:cNvPicPr>
            <a:picLocks noChangeAspect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2241" y="3003798"/>
            <a:ext cx="2304256" cy="2151822"/>
          </a:xfrm>
          <a:prstGeom prst="rect">
            <a:avLst/>
          </a:prstGeom>
        </p:spPr>
      </p:pic>
      <p:pic>
        <p:nvPicPr>
          <p:cNvPr id="10" name="Рисунок 9" descr="2798937.pn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251520" y="3723878"/>
            <a:ext cx="577727" cy="12035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491630"/>
            <a:ext cx="8602035" cy="136815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>
                <a:gd name="adj1" fmla="val 14162"/>
                <a:gd name="adj2" fmla="val -1241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>
                  <a:solidFill>
                    <a:schemeClr val="bg1"/>
                  </a:solidFill>
                </a:ln>
                <a:blipFill>
                  <a:blip r:embed="rId2"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Русский язык</a:t>
            </a:r>
            <a:endParaRPr lang="ru-RU" sz="8800" b="1" cap="none" spc="50" dirty="0">
              <a:ln w="11430">
                <a:solidFill>
                  <a:schemeClr val="bg1"/>
                </a:solidFill>
              </a:ln>
              <a:blipFill>
                <a:blip r:embed="rId2"/>
                <a:stretch>
                  <a:fillRect/>
                </a:stretch>
              </a:blip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05978"/>
            <a:ext cx="6912768" cy="5390108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Жадный волк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Трусливый заяц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Хитрая лиса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Пушистая белка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Неуклюжий медведь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Рогатый олень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Колючий еж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Ядовитая змея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Горбатый верблюд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Упрямый баран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857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3589907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Спасибо за хорошую работу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на уроке!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39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555526"/>
            <a:ext cx="75608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Двадцать девятое апреля.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работа.</a:t>
            </a:r>
          </a:p>
          <a:p>
            <a:r>
              <a:rPr lang="ru-RU" sz="2400" dirty="0" smtClean="0"/>
              <a:t>             </a:t>
            </a:r>
            <a:r>
              <a:rPr lang="ru-RU" sz="2000" dirty="0" smtClean="0">
                <a:solidFill>
                  <a:srgbClr val="00B050"/>
                </a:solidFill>
              </a:rPr>
              <a:t>сущ.                                 сущ.                                             </a:t>
            </a:r>
            <a:r>
              <a:rPr lang="ru-RU" sz="2000" dirty="0">
                <a:solidFill>
                  <a:srgbClr val="00B050"/>
                </a:solidFill>
              </a:rPr>
              <a:t>с</a:t>
            </a:r>
            <a:r>
              <a:rPr lang="ru-RU" sz="2000" dirty="0" smtClean="0">
                <a:solidFill>
                  <a:srgbClr val="00B050"/>
                </a:solidFill>
              </a:rPr>
              <a:t>ущ.</a:t>
            </a:r>
            <a:endParaRPr lang="ru-RU" sz="5400" dirty="0" smtClean="0">
              <a:solidFill>
                <a:srgbClr val="00B050"/>
              </a:solidFill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кошки зеленые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глаза и  пушистые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кисточки</a:t>
            </a:r>
          </a:p>
          <a:p>
            <a:r>
              <a:rPr lang="ru-RU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сущ.</a:t>
            </a:r>
            <a:endParaRPr lang="ru-RU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ушках.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05978"/>
            <a:ext cx="7427168" cy="4237979"/>
          </a:xfrm>
        </p:spPr>
        <p:txBody>
          <a:bodyPr/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Животное, у него зубы, шерсть, лапы, когти, хвост.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01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05979"/>
            <a:ext cx="7283152" cy="4381996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Дикое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животное, у него острые зубы, бурая шерсть, большие лапы, длинные когти, короткий хвост. </a:t>
            </a:r>
          </a:p>
        </p:txBody>
      </p:sp>
    </p:spTree>
    <p:extLst>
      <p:ext uri="{BB962C8B-B14F-4D97-AF65-F5344CB8AC3E}">
        <p14:creationId xmlns:p14="http://schemas.microsoft.com/office/powerpoint/2010/main" val="312357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95487"/>
            <a:ext cx="7632848" cy="7200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Знакомство </a:t>
            </a:r>
            <a:r>
              <a:rPr lang="ru-RU" dirty="0"/>
              <a:t>с новой частью речи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491630"/>
            <a:ext cx="6480720" cy="3168352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обозначает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 какие вопросы отвечает?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какой частью речи связана?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Каким членом предложения является?</a:t>
            </a:r>
          </a:p>
          <a:p>
            <a:pPr marL="457200" indent="-45720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012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05979"/>
            <a:ext cx="7715200" cy="43819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(какое?)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Зубы (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какие?)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Шерсть (какая?)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Лапы (какие?)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Когти (какие?)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Хвост (какой?)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72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555526"/>
            <a:ext cx="75608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B050"/>
                </a:solidFill>
              </a:rPr>
              <a:t>             сущ.            прил.           </a:t>
            </a:r>
            <a:r>
              <a:rPr lang="ru-RU" sz="2000" dirty="0">
                <a:solidFill>
                  <a:srgbClr val="00B050"/>
                </a:solidFill>
              </a:rPr>
              <a:t>с</a:t>
            </a:r>
            <a:r>
              <a:rPr lang="ru-RU" sz="2000" dirty="0" smtClean="0">
                <a:solidFill>
                  <a:srgbClr val="00B050"/>
                </a:solidFill>
              </a:rPr>
              <a:t>ущ.                  </a:t>
            </a:r>
            <a:r>
              <a:rPr lang="ru-RU" sz="2000" dirty="0">
                <a:solidFill>
                  <a:srgbClr val="00B050"/>
                </a:solidFill>
              </a:rPr>
              <a:t>п</a:t>
            </a:r>
            <a:r>
              <a:rPr lang="ru-RU" sz="2000" dirty="0" smtClean="0">
                <a:solidFill>
                  <a:srgbClr val="00B050"/>
                </a:solidFill>
              </a:rPr>
              <a:t>рил.                сущ.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кошки зеленые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глаза и  пушистые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кисточки</a:t>
            </a:r>
          </a:p>
          <a:p>
            <a:r>
              <a:rPr lang="ru-RU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сущ.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ушках.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31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1510"/>
            <a:ext cx="8435280" cy="4392488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прилагательное,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 тобой дружны,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предметов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Называешь ты.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Солнечное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лето,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Праздничная 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ель,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Вкусные 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конфеты.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Желтенький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портфель.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009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11509"/>
            <a:ext cx="7499176" cy="4392489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ето какое? солнечное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ель какая? праздничная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конфеты какие? вкусные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портфель какой? желтенький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300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127</Words>
  <Application>Microsoft Office PowerPoint</Application>
  <PresentationFormat>Экран (16:9)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Животное, у него зубы, шерсть, лапы, когти, хвост.  </vt:lpstr>
      <vt:lpstr>    Дикое животное, у него острые зубы, бурая шерсть, большие лапы, длинные когти, короткий хвост. </vt:lpstr>
      <vt:lpstr> Знакомство с новой частью речи</vt:lpstr>
      <vt:lpstr>     Животное (какое?) Зубы (какие?) Шерсть (какая?) Лапы (какие?) Когти (какие?) Хвост (какой?) </vt:lpstr>
      <vt:lpstr>Презентация PowerPoint</vt:lpstr>
      <vt:lpstr>Имя прилагательное, Мы с тобой дружны, Признаки предметов Называешь ты. Солнечное лето, Праздничная ель, Вкусные конфеты. Желтенький портфель. </vt:lpstr>
      <vt:lpstr>лето какое? солнечное ель какая? праздничная конфеты какие? вкусные портфель какой? желтенький  </vt:lpstr>
      <vt:lpstr>Жадный волк Трусливый заяц Хитрая лиса Пушистая белка Неуклюжий медведь Рогатый олень Колючий еж Ядовитая змея Горбатый верблюд Упрямый баран </vt:lpstr>
      <vt:lpstr>Спасибо за хорошую работу  на уроке!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Валентина_2</dc:creator>
  <cp:lastModifiedBy>Алена</cp:lastModifiedBy>
  <cp:revision>19</cp:revision>
  <dcterms:created xsi:type="dcterms:W3CDTF">2016-11-25T12:56:57Z</dcterms:created>
  <dcterms:modified xsi:type="dcterms:W3CDTF">2019-04-28T09:08:18Z</dcterms:modified>
</cp:coreProperties>
</file>