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232" y="-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78920-AE18-4260-8930-DF67A294C925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00FB5-4DAF-4AF1-9654-F40CE448E8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42918" y="571472"/>
            <a:ext cx="561942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Подборка стихов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 Дню Победы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 descr="K:\Салют\Шаблон День Победы\гвоздики с георг_лентой1 Ольга Бор МЛе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959282">
            <a:off x="1312390" y="2773397"/>
            <a:ext cx="3446845" cy="5970480"/>
          </a:xfrm>
          <a:prstGeom prst="rect">
            <a:avLst/>
          </a:prstGeom>
          <a:noFill/>
        </p:spPr>
      </p:pic>
      <p:pic>
        <p:nvPicPr>
          <p:cNvPr id="6149" name="Picture 5" descr="K:\Салют\Шаблон День Победы\2836139-a62eb246f0b7449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8" y="2357422"/>
            <a:ext cx="1905000" cy="1590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14282"/>
            <a:ext cx="6858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7900" algn="l"/>
                <a:tab pos="3190875" algn="ctr"/>
              </a:tabLst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День Победы.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7900" algn="l"/>
                <a:tab pos="3190875" algn="ctr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Майский праздник -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День Победы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Отмечает вся страна.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Надевают наши деды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Боевые ордена.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Их с утра зовет дорога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торжественный парад,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задумчиво с порога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Вслед им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Бабушки глядят.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7900" algn="l"/>
                <a:tab pos="3190875" algn="ctr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Т. Белозеров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День Победы. Стихи к 9 мая для младших школьник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54" y="3714744"/>
            <a:ext cx="23717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5857884"/>
            <a:ext cx="6858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будет мир.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пулеметы не строчат,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пушки грозные молчат,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в небе не клубится дым,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небо будет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голубым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бомбовозы по нему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прилетают ни к кому,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гибнут люди, города...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Мир нужен на земле всегда!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 Найденова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44"/>
            <a:ext cx="6858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924300" algn="l"/>
              </a:tabLst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День Победы.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Мы встречаем день Победы,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Он идёт в цветах, знамёнах.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Всех героев мы сегодня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Называем поимённо.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Знаем мы: совсем не просто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Он пришёл к нам </a:t>
            </a:r>
            <a:r>
              <a:rPr lang="ru-RU" dirty="0" smtClean="0">
                <a:solidFill>
                  <a:srgbClr val="0000CC"/>
                </a:solidFill>
                <a:ea typeface="Calibri" pitchFamily="34" charset="0"/>
                <a:cs typeface="Arial" pitchFamily="34" charset="0"/>
              </a:rPr>
              <a:t>–</a:t>
            </a: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День Победы.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Этот день завоевали</a:t>
            </a:r>
            <a:r>
              <a:rPr lang="ru-RU" dirty="0" smtClean="0">
                <a:solidFill>
                  <a:srgbClr val="0000CC"/>
                </a:solidFill>
                <a:ea typeface="Calibri" pitchFamily="34" charset="0"/>
                <a:cs typeface="Arial" pitchFamily="34" charset="0"/>
              </a:rPr>
              <a:t> </a:t>
            </a: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Наши папы, наши деды.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 поэтому сегодня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Ордена они надели.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Мы, идя на праздник с ними,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Песню звонкую запели.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Эту песню посвящаем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Нашим папам, нашим дедам.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Нашей Родине любимой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Слава, слава в День Победы!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924300" algn="l"/>
              </a:tabLst>
            </a:pP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924300" algn="l"/>
              </a:tabLst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А. </a:t>
            </a:r>
            <a:r>
              <a:rPr lang="ru-RU" b="1" i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Игебаев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Победа картинки для дет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40" y="5643570"/>
            <a:ext cx="324802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6858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за праздник?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небе праздничный салют,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Фейерверки там и тут.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Поздравляет вся страна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Славных ветеранов.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цветущая весна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Дарит им тюльпаны,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Дарит белую сирень.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за славный майский день?</a:t>
            </a:r>
            <a:r>
              <a:rPr lang="ru-RU" sz="12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19" descr="Мастерильный уголок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02" y="2714612"/>
            <a:ext cx="3019425" cy="3019425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3476625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24300" algn="l"/>
              </a:tabLst>
            </a:pPr>
            <a:r>
              <a:rPr kumimoji="0" lang="ru-RU" sz="2200" b="1" i="1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6072198"/>
            <a:ext cx="6858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дети не знают войны.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Войны я не видел, но знаю,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трудно народу пришлось,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голод, и холод, и ужас –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Всё им испытать довелось.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мирно живут на планете,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дети не знают войны,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яркое солнышко светит!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дружной семьёй быть должны!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	                       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 Иванова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50" y="500034"/>
            <a:ext cx="3429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i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СТИХИ О МИРЕ</a:t>
            </a:r>
            <a:endParaRPr lang="ru-RU" sz="5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lang="ru-RU" dirty="0"/>
          </a:p>
        </p:txBody>
      </p:sp>
      <p:pic>
        <p:nvPicPr>
          <p:cNvPr id="3" name="Picture 4" descr="Как стать смышлёным малышом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3714744"/>
            <a:ext cx="6572272" cy="259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6858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Мирная считалка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66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66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Раз-два-три-четыре-пять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Всех чудес не сосчитать.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Красный, белый, жёлтый, синий!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Медь, железо, алюминий!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Солнце, воздух и вода!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Горы, реки, города!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Труд, веселье, сладкий сон!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война пусть выйдет вон!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В. Берестов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22" descr="Teacher Tips Archives - Ministry Fee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2913" y="3143240"/>
            <a:ext cx="3007199" cy="2786082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6000760"/>
            <a:ext cx="6858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 рисую слово МИР.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66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66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66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Над землёю солнце светит,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 траве играют дети,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Речка синяя, а вот -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Пароход по ней плывёт.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Вот дома - до неба прямо!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Вот цветы, а это - мама,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Рядом с ней сестра моя...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Слово "мир" рисую я.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66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66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Дина Михайлова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214282"/>
            <a:ext cx="6858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910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Разноцветная планета.  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 свете живут разноцветные дети,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Живут на одной разноцветной планете,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эта планета на все времена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 всех разноцветных всего лишь одна!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Давайте, ребята, назло непогодам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Обнимем планету своим хороводом!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Развеем над нею и тучи и дым,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обиду её никому не дадим!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66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910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В. Орлов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910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12" y="4071934"/>
            <a:ext cx="3952866" cy="395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0"/>
            <a:ext cx="66437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Салют.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Скорей, скорей одеться! Скорей позвать ребят!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честь праздника Победы орудия палят.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Вокруг все было тихо, И вдруг - салют! Салют!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Ракеты в небе вспыхнули и там, и тут!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Над </a:t>
            </a:r>
            <a:r>
              <a:rPr lang="ru-RU" dirty="0" err="1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площадью,над</a:t>
            </a: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крышами, над праздничной Москвой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Взвиваются все выше огней фонтан живой!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улицу, на улицу все радостно бегут,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Кричат "Ура"! Любуются на праздничный салют!</a:t>
            </a:r>
            <a:br>
              <a:rPr lang="ru-RU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О. </a:t>
            </a:r>
            <a:r>
              <a:rPr lang="ru-RU" b="1" i="1" dirty="0" err="1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Высотская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70" y="4572000"/>
            <a:ext cx="5119700" cy="3415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STAR</dc:creator>
  <cp:lastModifiedBy>STAR</cp:lastModifiedBy>
  <cp:revision>1</cp:revision>
  <dcterms:created xsi:type="dcterms:W3CDTF">2015-03-16T14:06:06Z</dcterms:created>
  <dcterms:modified xsi:type="dcterms:W3CDTF">2015-03-16T14:07:26Z</dcterms:modified>
</cp:coreProperties>
</file>