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8" r:id="rId1"/>
  </p:sldMasterIdLst>
  <p:sldIdLst>
    <p:sldId id="257" r:id="rId2"/>
    <p:sldId id="260" r:id="rId3"/>
    <p:sldId id="259" r:id="rId4"/>
    <p:sldId id="263" r:id="rId5"/>
    <p:sldId id="264" r:id="rId6"/>
    <p:sldId id="269" r:id="rId7"/>
    <p:sldId id="271" r:id="rId8"/>
    <p:sldId id="273" r:id="rId9"/>
  </p:sldIdLst>
  <p:sldSz cx="9144000" cy="6858000" type="screen4x3"/>
  <p:notesSz cx="6858000" cy="9144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Gill Sans MT" charset="0"/>
        <a:ea typeface="Gill Sans MT" charset="0"/>
        <a:cs typeface="Gill Sans MT" charset="0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Gill Sans MT" charset="0"/>
        <a:ea typeface="Gill Sans MT" charset="0"/>
        <a:cs typeface="Gill Sans MT" charset="0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Gill Sans MT" charset="0"/>
        <a:ea typeface="Gill Sans MT" charset="0"/>
        <a:cs typeface="Gill Sans MT" charset="0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Gill Sans MT" charset="0"/>
        <a:ea typeface="Gill Sans MT" charset="0"/>
        <a:cs typeface="Gill Sans MT" charset="0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Gill Sans MT" charset="0"/>
        <a:ea typeface="Gill Sans MT" charset="0"/>
        <a:cs typeface="Gill Sans MT" charset="0"/>
      </a:defRPr>
    </a:lvl5pPr>
    <a:lvl6pPr marL="22860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Gill Sans MT" charset="0"/>
        <a:ea typeface="Gill Sans MT" charset="0"/>
        <a:cs typeface="Gill Sans MT" charset="0"/>
      </a:defRPr>
    </a:lvl6pPr>
    <a:lvl7pPr marL="2743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Gill Sans MT" charset="0"/>
        <a:ea typeface="Gill Sans MT" charset="0"/>
        <a:cs typeface="Gill Sans MT" charset="0"/>
      </a:defRPr>
    </a:lvl7pPr>
    <a:lvl8pPr marL="3200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Gill Sans MT" charset="0"/>
        <a:ea typeface="Gill Sans MT" charset="0"/>
        <a:cs typeface="Gill Sans MT" charset="0"/>
      </a:defRPr>
    </a:lvl8pPr>
    <a:lvl9pPr marL="3657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Gill Sans MT" charset="0"/>
        <a:ea typeface="Gill Sans MT" charset="0"/>
        <a:cs typeface="Gill Sans MT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smNativeData">
      <pr:smAppRevision xmlns="" xmlns:p14="http://schemas.microsoft.com/office/powerpoint/2010/main" xmlns:pr="smNativeData" dt="1651075557" val="982" revOS="4"/>
      <pr:smFileRevision xmlns="" xmlns:p14="http://schemas.microsoft.com/office/powerpoint/2010/main" xmlns:pr="smNativeData" dt="1651075557" val="101"/>
      <pr:guideOptions xmlns="" xmlns:p14="http://schemas.microsoft.com/office/powerpoint/2010/main" xmlns:pr="smNativeData" dt="1651075557" snapToGrid="1" snapToBorder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47" d="100"/>
          <a:sy n="47" d="100"/>
        </p:scale>
        <p:origin x="980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13" d="100"/>
        <a:sy n="13" d="100"/>
      </p:scale>
      <p:origin x="0" y="0"/>
    </p:cViewPr>
  </p:sorterViewPr>
  <p:notesViewPr>
    <p:cSldViewPr>
      <p:cViewPr>
        <p:scale>
          <a:sx n="47" d="100"/>
          <a:sy n="47" d="100"/>
        </p:scale>
        <p:origin x="980" y="204"/>
      </p:cViewPr>
      <p:guideLst/>
    </p:cSldViewPr>
  </p:notesViewPr>
  <p:gridSpacing cx="71755" cy="7175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viewProps" Target="viewProps.xml" /><Relationship Id="rId5" Type="http://schemas.openxmlformats.org/officeDocument/2006/relationships/slide" Target="slides/slide4.xml" /><Relationship Id="rId10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CAAANwIAAGA2AABFCwAAEAAAACYAAAAIAAAAgYAAAAAAAAA="/>
              </a:ext>
            </a:extLst>
          </p:cNvSpPr>
          <p:nvPr>
            <p:ph type="ctrTitle"/>
          </p:nvPr>
        </p:nvSpPr>
        <p:spPr>
          <a:xfrm>
            <a:off x="1432560" y="360045"/>
            <a:ext cx="7406640" cy="147193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l">
              <a:defRPr lang="ru-ru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3" name="Подзаголовок 2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AA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MYC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CAAAYQsAAGA2AAApFgAAEAAAACYAAAAIAAAAEYAAAAAAAAA="/>
              </a:ext>
            </a:extLst>
          </p:cNvSpPr>
          <p:nvPr>
            <p:ph type="subTitle" idx="1"/>
          </p:nvPr>
        </p:nvSpPr>
        <p:spPr>
          <a:xfrm>
            <a:off x="1432560" y="1849755"/>
            <a:ext cx="7406640" cy="1752600"/>
          </a:xfrm>
        </p:spPr>
        <p:txBody>
          <a:bodyPr vert="horz" wrap="square" lIns="91440" tIns="0" rIns="91440" bIns="45720" numCol="1" spcCol="215900" anchor="t">
            <a:prstTxWarp prst="textNoShape">
              <a:avLst/>
            </a:prstTxWarp>
          </a:bodyPr>
          <a:lstStyle>
            <a:lvl1pPr marL="27305" indent="0" algn="l">
              <a:buNone/>
              <a:defRPr lang="ru-ru" sz="2600">
                <a:solidFill>
                  <a:srgbClr val="36120A"/>
                </a:solidFill>
              </a:defRPr>
            </a:lvl1pPr>
            <a:lvl2pPr marL="457200" indent="0" algn="ctr">
              <a:buNone/>
              <a:defRPr lang="ru-ru"/>
            </a:lvl2pPr>
            <a:lvl3pPr marL="914400" indent="0" algn="ctr">
              <a:buNone/>
              <a:defRPr lang="ru-ru"/>
            </a:lvl3pPr>
            <a:lvl4pPr marL="1371600" indent="0" algn="ctr">
              <a:buNone/>
              <a:defRPr lang="ru-ru"/>
            </a:lvl4pPr>
            <a:lvl5pPr marL="1828800" indent="0" algn="ctr">
              <a:buNone/>
              <a:defRPr lang="ru-ru"/>
            </a:lvl5pPr>
            <a:lvl6pPr marL="2286000" indent="0" algn="ctr">
              <a:buNone/>
              <a:defRPr lang="ru-ru"/>
            </a:lvl6pPr>
            <a:lvl7pPr marL="2743200" indent="0" algn="ctr">
              <a:buNone/>
              <a:defRPr lang="ru-ru"/>
            </a:lvl7pPr>
            <a:lvl8pPr marL="3200400" indent="0" algn="ctr">
              <a:buNone/>
              <a:defRPr lang="ru-ru"/>
            </a:lvl8pPr>
            <a:lvl9pPr marL="3657600" indent="0" algn="ctr">
              <a:buNone/>
              <a:defRPr lang="ru-ru"/>
            </a:lvl9pPr>
          </a:lstStyle>
          <a:p>
            <a:pPr>
              <a:defRPr lang="ru-ru"/>
            </a:pPr>
            <a:r>
              <a:t>Образец подзаголовка</a:t>
            </a:r>
            <a:endParaRPr lang="en-us"/>
          </a:p>
        </p:txBody>
      </p:sp>
      <p:sp>
        <p:nvSpPr>
          <p:cNvPr id="4" name="Дата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FgAAyiYAACgjAAC4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1AC361-2FD2-4F35-9CA2-D9608DEC6A8C}" type="datetime1">
              <a:t>27.04.2022</a:t>
            </a:fld>
            <a:endParaRPr/>
          </a:p>
        </p:txBody>
      </p:sp>
      <p:sp>
        <p:nvSpPr>
          <p:cNvPr id="5" name="Нижний колонтитул 19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IwAAyiYAAPg0AAC4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  <a:endParaRPr/>
          </a:p>
        </p:txBody>
      </p:sp>
      <p:sp>
        <p:nvSpPr>
          <p:cNvPr id="6" name="Номер слайда 9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9NAAAyiYAAM03AAC4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1AB2CB-85D2-4F44-9CA2-7311FCEC6A26}" type="slidenum">
              <a:t>‹#›</a:t>
            </a:fld>
            <a:endParaRPr/>
          </a:p>
        </p:txBody>
      </p:sp>
      <p:sp>
        <p:nvSpPr>
          <p:cNvPr id="7" name="Овал 7"/>
          <p:cNvSpPr>
            <a:extLst>
              <a:ext uri="smNativeData">
                <pr:smNativeData xmlns="" xmlns:p14="http://schemas.microsoft.com/office/powerpoint/2010/main" xmlns:pr="smNativeData" val="SMDATA_13_5WlpYhMAAAAlAAAAZgAAAA0AAAAAkAAAAEgAAACQAAAASAAAAAAAAAABAAAAAAAAAAEAAABQAAAAAAAAAAAA8D8AAAAAAADwPwAAAAAAAOA/AAAAAAAA4D8AAAAAAADgPwAAAAAAAOA/AAAAAAAA4D8AAAAAAADgPwAAAAAAAOA/AAAAAAAA4D8CAAAAjAAAAAEAAAAGAAAAAKzXANvz/wAQAAAABgAAAAAAAAAAAAAAAAAAAAAAAAAAAAAAZAAAAAEAAABAAAAAzv///7X///8AAAAAAAAAAAIAAAAyAAAAbMboAAYAAADE4/AAAAAAAAAAAAAAAAAAAAAAAAAAAAAAAAAAAAAAAAAAAAAAAAAAAAAAAAAAAAAAAAAAFAAAADwAAAABAAAAAAAAADGOpgADAAAAAQAAACMAAAAjAAAAIw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EAAAAAAAAAAAAAAAAAAAAAAAAAECcAABAnAAAAAAAAAAAAAAAAAAAAAAUPCgwAAAAAAAAoAAAAAAAAAGQAAAAAAAAAwMD/AAAAAABkAAAAMgAAAAAAAABkAAAAAAAAAH9/fwAKAAAAHwAAAFQAAAAArNcA2/P/AGzG6ADE4/AAAAAAAAAAAAAAAAAAAAAAAAAAAAAAAAAAMY6mAH9/fwDn3skDzMzMAMDA/wB/f38AAAAAAAAAAAAAAAAAAAAAAAAAAAAhAAAAGAAAABQAAACrBQAAsggAAPYGAAD+CQAAEAAAACYAAAAIAAAA//////////8="/>
              </a:ext>
            </a:extLst>
          </p:cNvSpPr>
          <p:nvPr/>
        </p:nvSpPr>
        <p:spPr>
          <a:xfrm>
            <a:off x="921385" y="1413510"/>
            <a:ext cx="210185" cy="210820"/>
          </a:xfrm>
          <a:prstGeom prst="ellipse">
            <a:avLst/>
          </a:prstGeom>
          <a:gradFill flip="none" rotWithShape="1">
            <a:gsLst>
              <a:gs pos="0">
                <a:srgbClr val="DBF3FF">
                  <a:alpha val="85000"/>
                </a:srgbClr>
              </a:gs>
              <a:gs pos="94000">
                <a:srgbClr val="C4E3F0">
                  <a:alpha val="88000"/>
                </a:srgbClr>
              </a:gs>
              <a:gs pos="50000">
                <a:srgbClr val="6CC6E8">
                  <a:alpha val="90000"/>
                </a:srgbClr>
              </a:gs>
              <a:gs pos="100000">
                <a:srgbClr val="00ACD7">
                  <a:alpha val="95000"/>
                </a:srgbClr>
              </a:gs>
            </a:gsLst>
            <a:path path="circle">
              <a:fillToRect l="25000" t="12500" r="75000" b="87500"/>
            </a:path>
            <a:tileRect/>
          </a:gradFill>
          <a:ln w="1905" cap="flat" cmpd="sng" algn="ctr">
            <a:solidFill>
              <a:srgbClr val="318EA6">
                <a:alpha val="60000"/>
              </a:srgbClr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  <a:latin typeface="Gill Sans MT" charset="0"/>
                <a:ea typeface="Gill Sans MT" charset="0"/>
                <a:cs typeface="Gill Sans MT" charset="0"/>
              </a:defRPr>
            </a:pPr>
            <a:endParaRPr lang="en-us"/>
          </a:p>
        </p:txBody>
      </p:sp>
      <p:sp>
        <p:nvSpPr>
          <p:cNvPr id="8" name="Овал 8"/>
          <p:cNvSpPr>
            <a:extLst>
              <a:ext uri="smNativeData">
                <pr:smNativeData xmlns="" xmlns:p14="http://schemas.microsoft.com/office/powerpoint/2010/main" xmlns:pr="smNativeData" val="SMDATA_13_5WlpYhMAAAAlAAAAZgAAAA0AAAAAkAAAAEgAAACQAAAASAAAAAAAAAABAAAAAAAAAAEAAABQAAAAAAAAAAAA8D8AAAAAAADwPwAAAAAAAOA/AAAAAAAA4D8AAAAAAADgPwAAAAAAAOA/AAAAAAAA4D8AAAAAAADgPwAAAAAAAOA/AAAAAAAA4D8CAAAAjAAAAAAAAAAGAAAAm9buAMno8QAAAAAAAAAAAAAAAAAAAAAAAAAAAAAAAAAAAAAAZAAAAAEAAABAAAAAAAAAAAAAAAAAAAAAAAAAAAIAAAAyAAAAptvsAAMAAAC84O8AAAAAAAAAAAAAAAAAAAAAAAAAAAAAAAAAAAAAAAAAAAAAAAAAAAAAAAAAAAAAAAAAFAAAADwAAAABAAAAAAAAADGAlAAUAAAAAQAAACMAAAAjAAAAIw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LfsfwAMAAAAEAAAAAAAAAAAAAAAAAAAAAAAAAAeAAAAaAAAAAAAAAAAAAAAAAAAAAAAAAAAAAAAECcAABAnAAAAAAAAAAAAAAAAAAAAAAAAAAAAAAAAAAAoAAAAAAAAAGQAAAAAAAAAwMD/AAAAAABkAAAAMgAAAAAAAABkAAAAAAAAAH9/fwAKAAAAHwAAAFQAAACb1u4AyejxAKbb7AC84O8AAAAAAAAAAAAAAAAAAAAAAAAAAAAAAAAAMYCUAH9/fwDn3skDzMzMAMDA/wB/f38AAAAAAAAAAAAAAAAAAAAAAAAAAAAhAAAAGAAAABQAAAAeBwAARggAAIMHAACrCAAAEAAAACYAAAAIAAAA//////////8="/>
              </a:ext>
            </a:extLst>
          </p:cNvSpPr>
          <p:nvPr/>
        </p:nvSpPr>
        <p:spPr>
          <a:xfrm>
            <a:off x="1156970" y="1344930"/>
            <a:ext cx="64135" cy="64135"/>
          </a:xfrm>
          <a:prstGeom prst="ellipse">
            <a:avLst/>
          </a:prstGeom>
          <a:noFill/>
          <a:ln w="12700" cap="flat" cmpd="sng" algn="ctr">
            <a:solidFill>
              <a:srgbClr val="318094">
                <a:alpha val="60000"/>
              </a:srgbClr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  <a:latin typeface="Gill Sans MT" charset="0"/>
                <a:ea typeface="Gill Sans MT" charset="0"/>
                <a:cs typeface="Gill Sans MT" charset="0"/>
              </a:defRPr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VCAAAsQEAAPU2AAC5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A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VCAAA6AgAAPU2AABwJgAAEAAAACYAAAAIAAAAAgAAAAAAAAA="/>
              </a:ext>
            </a:extLst>
          </p:cNvSpPr>
          <p:nvPr>
            <p:ph idx="1"/>
          </p:nvPr>
        </p:nvSpPr>
        <p:spPr/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FgAAyiYAACgjAAC4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1A9B7D-33D2-4F6D-9CA2-C538D5EC6A90}" type="datetime1">
              <a:t>27.04.2022</a:t>
            </a:fld>
            <a:endParaRPr/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IwAAyiYAAPg0AAC4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  <a:endParaRPr/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9NAAAyiYAAM03AAC4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1A9120-6ED2-4F67-9CA2-9832DFEC6AC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B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wKgAAsQEAAHA1AACwJQAAEAAAACYAAAAIAAAAAwAAAAAAAAA="/>
              </a:ext>
            </a:extLst>
          </p:cNvSpPr>
          <p:nvPr>
            <p:ph type="title"/>
          </p:nvPr>
        </p:nvSpPr>
        <p:spPr>
          <a:xfrm>
            <a:off x="6858000" y="274955"/>
            <a:ext cx="1828800" cy="5851525"/>
          </a:xfrm>
        </p:spPr>
        <p:txBody>
          <a:bodyPr vert="vert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A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BwAAsQEAAEApAACwJQAAEAAAACYAAAAIAAAAAwAAAAAAAAA="/>
              </a:ext>
            </a:extLst>
          </p:cNvSpPr>
          <p:nvPr>
            <p:ph idx="1"/>
          </p:nvPr>
        </p:nvSpPr>
        <p:spPr>
          <a:xfrm>
            <a:off x="1143000" y="274955"/>
            <a:ext cx="5562600" cy="5851525"/>
          </a:xfrm>
        </p:spPr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FgAAyiYAACgjAAC4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1AA212-5CD2-4F54-9CA2-AA01ECEC6AFF}" type="datetime1">
              <a:t>27.04.2022</a:t>
            </a:fld>
            <a:endParaRPr/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IwAAyiYAAPg0AAC4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  <a:endParaRPr/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9NAAAyiYAAM03AAC4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1AF676-38D2-4F00-9CA2-CE55B8EC6A9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VCAAAsQEAAPU2AAC5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VCAAA6AgAAPU2AABwJgAAEAAAACYAAAAIAAAAAA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FgAAyiYAACgjAAC4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1A9AB1-FFD2-4F6C-9CA2-0939D4EC6A5C}" type="datetime1">
              <a:t>27.04.2022</a:t>
            </a:fld>
            <a:endParaRPr/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IwAAyiYAAPg0AAC4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  <a:endParaRPr/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9NAAAyiYAAM03AAC4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1A8BF0-BED2-4F7D-9CA2-4828C5EC6A1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extLst>
              <a:ext uri="smNativeData">
                <pr:smNativeData xmlns="" xmlns:p14="http://schemas.microsoft.com/office/powerpoint/2010/main" xmlns:pr="smNativeData" val="SMDATA_13_5WlpYh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P///wA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////AH9/fwAAAAADzMzMAMDA/wB/f38AAAAAAAAAAAAAAAAAAAAAAAAAAAAhAAAAGAAAABQAAAALDgAAAAAAADs4AAAwKgAAEAAAACYAAAAIAAAA//////////8="/>
              </a:ext>
            </a:extLst>
          </p:cNvSpPr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Gill Sans MT" charset="0"/>
                <a:ea typeface="Gill Sans MT" charset="0"/>
                <a:cs typeface="Gill Sans MT" charset="0"/>
              </a:defRPr>
            </a:pPr>
            <a:endParaRPr lang="en-us"/>
          </a:p>
        </p:txBody>
      </p:sp>
      <p:sp>
        <p:nvSpPr>
          <p:cNvPr id="3" name="Заголовок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cDwAA/w8AADw3AAAPHgAAEAAAACYAAAAIAAAAgYAAAAAAAAA="/>
              </a:ext>
            </a:extLst>
          </p:cNvSpPr>
          <p:nvPr>
            <p:ph type="title"/>
          </p:nvPr>
        </p:nvSpPr>
        <p:spPr>
          <a:xfrm>
            <a:off x="2578100" y="2600325"/>
            <a:ext cx="6400800" cy="2286000"/>
          </a:xfr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algn="l">
              <a:lnSpc>
                <a:spcPts val="4500"/>
              </a:lnSpc>
              <a:buNone/>
              <a:defRPr lang="ru-ru" sz="4000" b="1" cap="all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 cap="all"/>
            </a:pPr>
            <a:r>
              <a:t>Образец заголовка</a:t>
            </a:r>
            <a:endParaRPr lang="en-us" cap="all"/>
          </a:p>
        </p:txBody>
      </p:sp>
      <p:sp>
        <p:nvSpPr>
          <p:cNvPr id="4" name="Текст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cDwAAkAYAADw3AADZDwAAEAAAACYAAAAIAAAAgYAAAAAAAAA="/>
              </a:ext>
            </a:extLst>
          </p:cNvSpPr>
          <p:nvPr>
            <p:ph idx="1"/>
          </p:nvPr>
        </p:nvSpPr>
        <p:spPr>
          <a:xfrm>
            <a:off x="2578100" y="1066800"/>
            <a:ext cx="6400800" cy="150939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18415" indent="0">
              <a:lnSpc>
                <a:spcPts val="2300"/>
              </a:lnSpc>
              <a:spcBef>
                <a:spcPts val="0"/>
              </a:spcBef>
              <a:buNone/>
              <a:defRPr lang="ru-ru" sz="2000">
                <a:solidFill>
                  <a:srgbClr val="36120A"/>
                </a:solidFill>
              </a:defRPr>
            </a:lvl1pPr>
            <a:lvl2pPr>
              <a:buNone/>
              <a:defRPr lang="ru-ru" sz="1800">
                <a:solidFill>
                  <a:srgbClr val="8C8C8C"/>
                </a:solidFill>
              </a:defRPr>
            </a:lvl2pPr>
            <a:lvl3pPr>
              <a:buNone/>
              <a:defRPr lang="ru-ru" sz="1600">
                <a:solidFill>
                  <a:srgbClr val="8C8C8C"/>
                </a:solidFill>
              </a:defRPr>
            </a:lvl3pPr>
            <a:lvl4pPr>
              <a:buNone/>
              <a:defRPr lang="ru-ru" sz="1400">
                <a:solidFill>
                  <a:srgbClr val="8C8C8C"/>
                </a:solidFill>
              </a:defRPr>
            </a:lvl4pPr>
            <a:lvl5pPr>
              <a:buNone/>
              <a:defRPr lang="ru-ru" sz="1400">
                <a:solidFill>
                  <a:srgbClr val="8C8C8C"/>
                </a:solidFill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Дата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FgAAyiYAACgjAAC4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1AF69C-D2D2-4F00-9CA2-2455B8EC6A71}" type="datetime1">
              <a:t>27.04.2022</a:t>
            </a:fld>
            <a:endParaRPr/>
          </a:p>
        </p:txBody>
      </p:sp>
      <p:sp>
        <p:nvSpPr>
          <p:cNvPr id="6" name="Нижний колонтитул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OSkP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IwAAyiYAAPg0AAC4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  <a:endParaRPr/>
          </a:p>
        </p:txBody>
      </p:sp>
      <p:sp>
        <p:nvSpPr>
          <p:cNvPr id="7" name="Номер слайда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9NAAAyiYAAM03AAC4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1AA98E-C0D2-4F5F-9CA2-360AE7EC6A63}" type="slidenum">
              <a:t>‹#›</a:t>
            </a:fld>
            <a:endParaRPr/>
          </a:p>
        </p:txBody>
      </p:sp>
      <p:sp>
        <p:nvSpPr>
          <p:cNvPr id="8" name="Прямоугольник 9"/>
          <p:cNvSpPr>
            <a:extLst>
              <a:ext uri="smNativeData">
                <pr:smNativeData xmlns="" xmlns:p14="http://schemas.microsoft.com/office/powerpoint/2010/main" xmlns:pr="smNativeData" val="SMDATA_13_5WlpYh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P///wAUAAAAAQAAABQAAAAUAAAAFAAAAAEAAAAAAAAAZAAAAGQAAAAAAAAAZAAAAGQAAAAVAAAAYAAAAAAAAAAAAAAADwAAACADAAAAAAAAAAAAAAEAAACgMgAAVgcAAKr4//8BAAAAf39/AAEAAABkAAAAAAAAABQAAABAHwAAAAAAACYAAAAAAAAAwOD//wAAAAAmAAAAZAAAABYAAABMAAAAAQAAAAAAAAAAAAAAAAAAAAEAAAB1cGQASwAAAMT///8AAAAAZAAAAGQAAAAAAAAAy8vLAEsAAADE////AAAAAGQAAABkAAAAAAAAABcAAAAUAAAAAAAAAAAAAAD/fwAA/38AAAAAAAAJAAAABAAAAJLh1HcMAAAAEAAAAAAAAAAAAAAAAAAAAAAAAAAeAAAAaAAAAAAAAAAAAAAAAAAAAAAAAAAAAAAAECcAABAnAAAAAAAAAAAAAAAAAAAAAAAAAAAAAAAAAAAAAAAAAAAAAD0AAAAAAAAAwMD/AAAAAABkAAAAMgAAAAAAAABkAAAAAAAAAH9/fwAKAAAAHwAAAFQAAAAAAAABAAAAAQAAAAAAAAAAAAAAAAAAAAAAAAAAAAAAAAAAAAAAAAAA////AH9/fwB1cGQAy8vLAMDA/wB/f38AAAAAAAAAAAAAAAAAAAAAAAAAAAAhAAAAGAAAABQAAAAQDgAAAAAAAIgOAAAwKgAAEAAAACYAAAAIAAAA//////////8="/>
              </a:ext>
            </a:extLst>
          </p:cNvSpPr>
          <p:nvPr/>
        </p:nvSpPr>
        <p:spPr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735" dist="38100" dir="10800000" algn="tl">
              <a:srgbClr val="757064">
                <a:alpha val="25000"/>
              </a:srgb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Gill Sans MT" charset="0"/>
                <a:ea typeface="Gill Sans MT" charset="0"/>
                <a:cs typeface="Gill Sans MT" charset="0"/>
              </a:defRPr>
            </a:pPr>
            <a:endParaRPr lang="en-us"/>
          </a:p>
        </p:txBody>
      </p:sp>
      <p:sp>
        <p:nvSpPr>
          <p:cNvPr id="9" name="Овал 7"/>
          <p:cNvSpPr>
            <a:extLst>
              <a:ext uri="smNativeData">
                <pr:smNativeData xmlns="" xmlns:p14="http://schemas.microsoft.com/office/powerpoint/2010/main" xmlns:pr="smNativeData" val="SMDATA_13_5WlpYhMAAAAlAAAAZgAAAA0AAAAAkAAAAEgAAACQAAAASAAAAAAAAAABAAAAAAAAAAEAAABQAAAAAAAAAAAA8D8AAAAAAADwPwAAAAAAAOA/AAAAAAAA4D8AAAAAAADgPwAAAAAAAOA/AAAAAAAA4D8AAAAAAADgPwAAAAAAAOA/AAAAAAAA4D8CAAAAjAAAAAEAAAAGAAAAAKzXANvz/wAQAAAABgAAAAAAAAAAAAAAAAAAAAAAAAAAAAAAZAAAAAEAAABAAAAAzv///7X///8AAAAAAAAAAAIAAAAyAAAAbMboAAYAAADE4/AAAAAAAAAAAAAAAAAAAAAAAAAAAAAAAAAAAAAAAAAAAAAAAAAAAAAAAAAAAAAAAAAAFAAAADwAAAABAAAAAAAAADGOpgADAAAAAQAAACMAAAAjAAAAIw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EAChnUMAAAAEAAAAAAAAAAAAAAAAAAAAAAAAAAeAAAAaAAAAAEAAAAAAAAAAAAAAAAAAAAAAAAAECcAABAnAAAAAAAAAAAAAAAAAAAAAAUPCgwAAAAAAAAoAAAAAAAAAGQAAAAAAAAAwMD/AAAAAABkAAAAMgAAAAAAAABkAAAAAAAAAH9/fwAKAAAAHwAAAFQAAAAArNcA2/P/AGzG6ADE4/AAAAAAAAAAAAAAAAAAAAAAAAAAAAAAAAAAMY6mAH9/fwAAAAADzMzMAMDA/wB/f38AAAAAAAAAAAAAAAAAAAAAAAAAAAAhAAAAGAAAABQAAABdDQAAUREAAKgOAACcEgAAEAAAACYAAAAIAAAA//////////8="/>
              </a:ext>
            </a:extLst>
          </p:cNvSpPr>
          <p:nvPr/>
        </p:nvSpPr>
        <p:spPr>
          <a:xfrm>
            <a:off x="2172335" y="2814955"/>
            <a:ext cx="210185" cy="210185"/>
          </a:xfrm>
          <a:prstGeom prst="ellipse">
            <a:avLst/>
          </a:prstGeom>
          <a:gradFill flip="none" rotWithShape="1">
            <a:gsLst>
              <a:gs pos="0">
                <a:srgbClr val="DBF3FF">
                  <a:alpha val="85000"/>
                </a:srgbClr>
              </a:gs>
              <a:gs pos="94000">
                <a:srgbClr val="C4E3F0">
                  <a:alpha val="88000"/>
                </a:srgbClr>
              </a:gs>
              <a:gs pos="50000">
                <a:srgbClr val="6CC6E8">
                  <a:alpha val="90000"/>
                </a:srgbClr>
              </a:gs>
              <a:gs pos="100000">
                <a:srgbClr val="00ACD7">
                  <a:alpha val="95000"/>
                </a:srgbClr>
              </a:gs>
            </a:gsLst>
            <a:path path="circle">
              <a:fillToRect l="25000" t="12500" r="75000" b="87500"/>
            </a:path>
            <a:tileRect/>
          </a:gradFill>
          <a:ln w="1905" cap="flat" cmpd="sng" algn="ctr">
            <a:solidFill>
              <a:srgbClr val="318EA6">
                <a:alpha val="60000"/>
              </a:srgbClr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  <a:latin typeface="Gill Sans MT" charset="0"/>
                <a:ea typeface="Gill Sans MT" charset="0"/>
                <a:cs typeface="Gill Sans MT" charset="0"/>
              </a:defRPr>
            </a:pPr>
            <a:endParaRPr lang="en-us"/>
          </a:p>
        </p:txBody>
      </p:sp>
      <p:sp>
        <p:nvSpPr>
          <p:cNvPr id="10" name="Овал 8"/>
          <p:cNvSpPr>
            <a:extLst>
              <a:ext uri="smNativeData">
                <pr:smNativeData xmlns="" xmlns:p14="http://schemas.microsoft.com/office/powerpoint/2010/main" xmlns:pr="smNativeData" val="SMDATA_13_5WlpYhMAAAAlAAAAZgAAAA0AAAAAkAAAAEgAAACQAAAASAAAAAAAAAABAAAAAAAAAAEAAABQAAAAAAAAAAAA8D8AAAAAAADwPwAAAAAAAOA/AAAAAAAA4D8AAAAAAADgPwAAAAAAAOA/AAAAAAAA4D8AAAAAAADgPwAAAAAAAOA/AAAAAAAA4D8CAAAAjAAAAAAAAAAGAAAAm9buAMno8QAAAAAAAAAAAAAAAAAAAAAAAAAAAAAAAAAAAAAAZAAAAAEAAABAAAAAAAAAAAAAAAAAAAAAAAAAAAIAAAAyAAAAptvsAAMAAAC84O8AAAAAAAAAAAAAAAAAAAAAAAAAAAAAAAAAAAAAAAAAAAAAAAAAAAAAAAAAAAAAAAAAFAAAADwAAAABAAAAAAAAADGAlAAUAAAAAQAAACMAAAAjAAAAIw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pIJQIMAAAAEAAAAAAAAAAAAAAAAAAAAAAAAAAeAAAAaAAAAAAAAAAAAAAAAAAAAAAAAAAAAAAAECcAABAnAAAAAAAAAAAAAAAAAAAAAAAAAAAAAAAAAAAoAAAAAAAAAGQAAAAAAAAAwMD/AAAAAABkAAAAMgAAAAAAAABkAAAAAAAAAH9/fwAKAAAAHwAAAFQAAACb1u4AyejxAKbb7AC84O8AAAAAAAAAAAAAAAAAAAAAAAAAAAAAAAAAMYCUAH9/fwAAAAADzMzMAMDA/wB/f38AAAAAAAAAAAAAAAAAAAAAAAAAAAAhAAAAGAAAABQAAADQDgAA5BAAADUPAABJEQAAEAAAACYAAAAIAAAA//////////8="/>
              </a:ext>
            </a:extLst>
          </p:cNvSpPr>
          <p:nvPr/>
        </p:nvSpPr>
        <p:spPr>
          <a:xfrm>
            <a:off x="2407920" y="2745740"/>
            <a:ext cx="64135" cy="64135"/>
          </a:xfrm>
          <a:prstGeom prst="ellipse">
            <a:avLst/>
          </a:prstGeom>
          <a:noFill/>
          <a:ln w="12700" cap="flat" cmpd="sng" algn="ctr">
            <a:solidFill>
              <a:srgbClr val="318094">
                <a:alpha val="60000"/>
              </a:srgbClr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  <a:latin typeface="Gill Sans MT" charset="0"/>
                <a:ea typeface="Gill Sans MT" charset="0"/>
                <a:cs typeface="Gill Sans MT" charset="0"/>
              </a:defRPr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KCGA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VCAAAsAEAAPU2AAC4CAAAEAAAACYAAAAIAAAAAQAAAAAAAAA="/>
              </a:ext>
            </a:extLst>
          </p:cNvSpPr>
          <p:nvPr>
            <p:ph type="title"/>
          </p:nvPr>
        </p:nvSpPr>
        <p:spPr>
          <a:xfrm>
            <a:off x="1435735" y="274320"/>
            <a:ext cx="7498080" cy="1143000"/>
          </a:xfrm>
        </p:spPr>
        <p:txBody>
          <a:bodyPr/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P7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VCAAAYAkAAFUfAAAQJgAAEAAAACYAAAAIAAAAAYAAAAAAAAA="/>
              </a:ext>
            </a:extLst>
          </p:cNvSpPr>
          <p:nvPr>
            <p:ph idx="1"/>
          </p:nvPr>
        </p:nvSpPr>
        <p:spPr>
          <a:xfrm>
            <a:off x="1435735" y="1524000"/>
            <a:ext cx="3657600" cy="4663440"/>
          </a:xfrm>
        </p:spPr>
        <p:txBody>
          <a:bodyPr/>
          <a:lstStyle>
            <a:lvl1pPr>
              <a:defRPr lang="ru-ru" sz="2800"/>
            </a:lvl1pPr>
            <a:lvl2pPr>
              <a:defRPr lang="ru-ru" sz="2400"/>
            </a:lvl2pPr>
            <a:lvl3pPr>
              <a:defRPr lang="ru-ru" sz="2000"/>
            </a:lvl3pPr>
            <a:lvl4pPr>
              <a:defRPr lang="ru-ru" sz="1800"/>
            </a:lvl4pPr>
            <a:lvl5pPr>
              <a:defRPr lang="ru-ru" sz="1800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1IAAAYAkAAPU2AAAQJgAAEAAAACYAAAAIAAAAAYAAAAAAAAA="/>
              </a:ext>
            </a:extLst>
          </p:cNvSpPr>
          <p:nvPr>
            <p:ph idx="2"/>
          </p:nvPr>
        </p:nvSpPr>
        <p:spPr>
          <a:xfrm>
            <a:off x="5276215" y="1524000"/>
            <a:ext cx="3657600" cy="4663440"/>
          </a:xfrm>
        </p:spPr>
        <p:txBody>
          <a:bodyPr/>
          <a:lstStyle>
            <a:lvl1pPr>
              <a:defRPr lang="ru-ru" sz="2800"/>
            </a:lvl1pPr>
            <a:lvl2pPr>
              <a:defRPr lang="ru-ru" sz="2400"/>
            </a:lvl2pPr>
            <a:lvl3pPr>
              <a:defRPr lang="ru-ru" sz="2000"/>
            </a:lvl3pPr>
            <a:lvl4pPr>
              <a:defRPr lang="ru-ru" sz="1800"/>
            </a:lvl4pPr>
            <a:lvl5pPr>
              <a:defRPr lang="ru-ru" sz="1800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Lfsf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FgAAyiYAACgjAAC4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1AA6FB-B5D2-4F50-9CA2-4305E8EC6A16}" type="datetime1">
              <a:t>27.04.2022</a:t>
            </a:fld>
            <a:endParaRPr/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IwAAyiYAAPg0AAC4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  <a:endParaRPr/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HcGiQ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9NAAAyiYAAM03AAC4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1A873B-75D2-4F71-9CA2-8324C9EC6AD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x8AAHA1AADHJgAAEAAAACYAAAAIAAAAAYAAAAAAAAA="/>
              </a:ext>
            </a:extLst>
          </p:cNvSpPr>
          <p:nvPr>
            <p:ph type="title"/>
          </p:nvPr>
        </p:nvSpPr>
        <p:spPr>
          <a:xfrm>
            <a:off x="457200" y="5160645"/>
            <a:ext cx="8229600" cy="1143000"/>
          </a:xfrm>
        </p:spPr>
        <p:txBody>
          <a:bodyPr/>
          <a:lstStyle>
            <a:lvl1pPr algn="ctr">
              <a:defRPr lang="ru-ru" sz="4500" b="1" baseline="0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BAAAAAAAAAP///wgR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AAAAAX9/fwAAAAADzMzMAMDA/wB/f38AAAAAAAAAAAAAAAAAAAAAAAAAAAAhAAAAGAAAABQAAADQAgAABQIAAJAbAAD1BQAAEAAAACYAAAAIAAAAgYAAAP8fAAA="/>
              </a:ext>
            </a:extLst>
          </p:cNvSpPr>
          <p:nvPr>
            <p:ph idx="1"/>
          </p:nvPr>
        </p:nvSpPr>
        <p:spPr>
          <a:xfrm>
            <a:off x="457200" y="328295"/>
            <a:ext cx="4023360" cy="640080"/>
          </a:xfrm>
          <a:solidFill>
            <a:schemeClr val="bg1"/>
          </a:solidFill>
          <a:ln w="10795" cap="flat" cmpd="sng" algn="ctr">
            <a:solidFill>
              <a:schemeClr val="bg1"/>
            </a:solidFill>
            <a:prstDash val="solid"/>
            <a:headEnd type="none"/>
            <a:tailEnd type="none"/>
          </a:ln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marL="64135" indent="0" algn="l">
              <a:lnSpc>
                <a:spcPct val="100000"/>
              </a:lnSpc>
              <a:spcBef>
                <a:spcPts val="100"/>
              </a:spcBef>
              <a:buNone/>
              <a:defRPr lang="ru-ru" sz="1900" b="0">
                <a:solidFill>
                  <a:schemeClr val="tx1"/>
                </a:solidFill>
              </a:defRPr>
            </a:lvl1pPr>
            <a:lvl2pPr>
              <a:buNone/>
              <a:defRPr lang="ru-ru" sz="2000" b="1"/>
            </a:lvl2pPr>
            <a:lvl3pPr>
              <a:buNone/>
              <a:defRPr lang="ru-ru" sz="1800" b="1"/>
            </a:lvl3pPr>
            <a:lvl4pPr>
              <a:buNone/>
              <a:defRPr lang="ru-ru" sz="1600" b="1"/>
            </a:lvl4pPr>
            <a:lvl5pPr>
              <a:buNone/>
              <a:defRPr lang="ru-ru" sz="1600" b="1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4" name="Текст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BAAAAAAAAAP///wgR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AAAAAX9/fwAAAAADzMzMAMDA/wB/f38AAAAAAAAAAAAAAAAAAAAAAAAAAAAhAAAAGAAAABQAAACwHAAABQIAAHA1AAD1BQAAEAAAACYAAAAIAAAAgYAAAP8fAAA="/>
              </a:ext>
            </a:extLst>
          </p:cNvSpPr>
          <p:nvPr>
            <p:ph idx="3"/>
          </p:nvPr>
        </p:nvSpPr>
        <p:spPr>
          <a:xfrm>
            <a:off x="4663440" y="328295"/>
            <a:ext cx="4023360" cy="640080"/>
          </a:xfrm>
          <a:solidFill>
            <a:schemeClr val="bg1"/>
          </a:solidFill>
          <a:ln w="10795" cap="flat" cmpd="sng" algn="ctr">
            <a:solidFill>
              <a:schemeClr val="bg1"/>
            </a:solidFill>
            <a:prstDash val="solid"/>
            <a:headEnd type="none"/>
            <a:tailEnd type="none"/>
          </a:ln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marL="64135" indent="0" algn="l">
              <a:lnSpc>
                <a:spcPct val="100000"/>
              </a:lnSpc>
              <a:spcBef>
                <a:spcPts val="100"/>
              </a:spcBef>
              <a:buNone/>
              <a:defRPr lang="ru-ru" sz="1900" b="0">
                <a:solidFill>
                  <a:schemeClr val="tx1"/>
                </a:solidFill>
              </a:defRPr>
            </a:lvl1pPr>
            <a:lvl2pPr>
              <a:buNone/>
              <a:defRPr lang="ru-ru" sz="2000" b="1"/>
            </a:lvl2pPr>
            <a:lvl3pPr>
              <a:buNone/>
              <a:defRPr lang="ru-ru" sz="1800" b="1"/>
            </a:lvl3pPr>
            <a:lvl4pPr>
              <a:buNone/>
              <a:defRPr lang="ru-ru" sz="1600" b="1"/>
            </a:lvl4pPr>
            <a:lvl5pPr>
              <a:buNone/>
              <a:defRPr lang="ru-ru" sz="1600" b="1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Объект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R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DQAgAA9wUAAJAbAABHHwAAEAAAACYAAAAIAAAAAYAAAIAfAAA="/>
              </a:ext>
            </a:extLst>
          </p:cNvSpPr>
          <p:nvPr>
            <p:ph idx="2"/>
          </p:nvPr>
        </p:nvSpPr>
        <p:spPr>
          <a:xfrm>
            <a:off x="457200" y="969645"/>
            <a:ext cx="4023360" cy="4114800"/>
          </a:xfrm>
          <a:ln w="10795" cap="flat" cmpd="sng" algn="ctr">
            <a:solidFill>
              <a:schemeClr val="bg1"/>
            </a:solidFill>
            <a:prstDash val="dash"/>
            <a:headEnd type="none"/>
            <a:tailEnd type="none"/>
          </a:ln>
        </p:spPr>
        <p:txBody>
          <a:bodyPr/>
          <a:lstStyle>
            <a:lvl1pPr marL="393065" indent="-274320">
              <a:lnSpc>
                <a:spcPct val="100000"/>
              </a:lnSpc>
              <a:spcBef>
                <a:spcPts val="700"/>
              </a:spcBef>
              <a:defRPr lang="ru-ru" sz="2400"/>
            </a:lvl1pPr>
            <a:lvl2pPr>
              <a:lnSpc>
                <a:spcPct val="100000"/>
              </a:lnSpc>
              <a:spcBef>
                <a:spcPts val="700"/>
              </a:spcBef>
              <a:defRPr lang="ru-ru" sz="2000"/>
            </a:lvl2pPr>
            <a:lvl3pPr>
              <a:lnSpc>
                <a:spcPct val="100000"/>
              </a:lnSpc>
              <a:spcBef>
                <a:spcPts val="700"/>
              </a:spcBef>
              <a:defRPr lang="ru-ru" sz="1800"/>
            </a:lvl3pPr>
            <a:lvl4pPr>
              <a:lnSpc>
                <a:spcPct val="100000"/>
              </a:lnSpc>
              <a:spcBef>
                <a:spcPts val="700"/>
              </a:spcBef>
              <a:defRPr lang="ru-ru" sz="1600"/>
            </a:lvl4pPr>
            <a:lvl5pPr>
              <a:lnSpc>
                <a:spcPct val="100000"/>
              </a:lnSpc>
              <a:spcBef>
                <a:spcPts val="700"/>
              </a:spcBef>
              <a:defRPr lang="ru-ru" sz="1600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R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CAA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CwHAAA9wUAAHA1AABHHwAAEAAAACYAAAAIAAAAAYAAAIAfAAA="/>
              </a:ext>
            </a:extLst>
          </p:cNvSpPr>
          <p:nvPr>
            <p:ph idx="4"/>
          </p:nvPr>
        </p:nvSpPr>
        <p:spPr>
          <a:xfrm>
            <a:off x="4663440" y="969645"/>
            <a:ext cx="4023360" cy="4114800"/>
          </a:xfrm>
          <a:ln w="10795" cap="flat" cmpd="sng" algn="ctr">
            <a:solidFill>
              <a:schemeClr val="bg1"/>
            </a:solidFill>
            <a:prstDash val="dash"/>
            <a:headEnd type="none"/>
            <a:tailEnd type="none"/>
          </a:ln>
        </p:spPr>
        <p:txBody>
          <a:bodyPr/>
          <a:lstStyle>
            <a:lvl1pPr marL="393065" indent="-274320">
              <a:lnSpc>
                <a:spcPct val="100000"/>
              </a:lnSpc>
              <a:spcBef>
                <a:spcPts val="700"/>
              </a:spcBef>
              <a:defRPr lang="ru-ru" sz="2400"/>
            </a:lvl1pPr>
            <a:lvl2pPr>
              <a:lnSpc>
                <a:spcPct val="100000"/>
              </a:lnSpc>
              <a:spcBef>
                <a:spcPts val="700"/>
              </a:spcBef>
              <a:defRPr lang="ru-ru" sz="2000"/>
            </a:lvl2pPr>
            <a:lvl3pPr>
              <a:lnSpc>
                <a:spcPct val="100000"/>
              </a:lnSpc>
              <a:spcBef>
                <a:spcPts val="700"/>
              </a:spcBef>
              <a:defRPr lang="ru-ru" sz="1800"/>
            </a:lvl3pPr>
            <a:lvl4pPr>
              <a:lnSpc>
                <a:spcPct val="100000"/>
              </a:lnSpc>
              <a:spcBef>
                <a:spcPts val="700"/>
              </a:spcBef>
              <a:defRPr lang="ru-ru" sz="1600"/>
            </a:lvl4pPr>
            <a:lvl5pPr>
              <a:lnSpc>
                <a:spcPct val="100000"/>
              </a:lnSpc>
              <a:spcBef>
                <a:spcPts val="700"/>
              </a:spcBef>
              <a:defRPr lang="ru-ru" sz="1600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FgAAyiYAACgjAAC4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1A9AE4-AAD2-4F6C-9CA2-5C39D4EC6A09}" type="datetime1">
              <a:t>27.04.2022</a:t>
            </a:fld>
            <a:endParaRPr/>
          </a:p>
        </p:txBody>
      </p:sp>
      <p:sp>
        <p:nvSpPr>
          <p:cNvPr id="8" name="Нижний колонтитул 7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k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IwAAyiYAAPg0AAC4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  <a:endParaRPr/>
          </a:p>
        </p:txBody>
      </p:sp>
      <p:sp>
        <p:nvSpPr>
          <p:cNvPr id="9" name="Номер слайда 8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EC4P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9NAAAyiYAAM03AAC4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1ADD2E-60D2-4F2B-9CA2-967E93EC6AC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VCAAAsAEAAPU2AAC4CAAAEAAAACYAAAAIAAAAAQAAAAAAAAA="/>
              </a:ext>
            </a:extLst>
          </p:cNvSpPr>
          <p:nvPr>
            <p:ph type="title"/>
          </p:nvPr>
        </p:nvSpPr>
        <p:spPr>
          <a:xfrm>
            <a:off x="1435735" y="274320"/>
            <a:ext cx="7498080" cy="1143000"/>
          </a:xfrm>
        </p:spPr>
        <p:txBody>
          <a:bodyPr/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JLh1Hc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FgAAyiYAACgjAAC4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1AA7D5-9BD2-4F51-9CA2-6D04E9EC6A38}" type="datetime1">
              <a:t>27.04.2022</a:t>
            </a:fld>
            <a:endParaRPr/>
          </a:p>
        </p:txBody>
      </p:sp>
      <p:sp>
        <p:nvSpPr>
          <p:cNvPr id="4" name="Нижний колонтитул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IGsg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IwAAyiYAAPg0AAC4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  <a:endParaRPr/>
          </a:p>
        </p:txBody>
      </p:sp>
      <p:sp>
        <p:nvSpPr>
          <p:cNvPr id="5" name="Номер слайда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BtpDD4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9NAAAyiYAAM03AAC4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1AAFCE-80D2-4F59-9CA2-760CE1EC6A2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>
            <a:extLst>
              <a:ext uri="smNativeData">
                <pr:smNativeData xmlns="" xmlns:p14="http://schemas.microsoft.com/office/powerpoint/2010/main" xmlns:pr="smNativeData" val="SMDATA_13_5WlpYh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P///wA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////AH9/fwDn3skDzMzMAMDA/wB/f38AAAAAAAAAAAAAAAAAAAAAAAAAAAAhAAAAGAAAABQAAAA+BgAAAAAAAEA4AAAwKgAAEAAAACYAAAAIAAAA//////////8="/>
              </a:ext>
            </a:extLst>
          </p:cNvSpPr>
          <p:nvPr/>
        </p:nvSpPr>
        <p:spPr>
          <a:xfrm>
            <a:off x="1014730" y="0"/>
            <a:ext cx="812927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Gill Sans MT" charset="0"/>
                <a:ea typeface="Gill Sans MT" charset="0"/>
                <a:cs typeface="Gill Sans MT" charset="0"/>
              </a:defRPr>
            </a:pPr>
            <a:endParaRPr lang="en-us"/>
          </a:p>
        </p:txBody>
      </p:sp>
      <p:sp>
        <p:nvSpPr>
          <p:cNvPr id="3" name="Дата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FgAAyiYAACgjAAC4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1AE68E-C0D2-4F10-9CA2-3645A8EC6A63}" type="datetime1">
              <a:t>27.04.2022</a:t>
            </a:fld>
            <a:endParaRPr/>
          </a:p>
        </p:txBody>
      </p:sp>
      <p:sp>
        <p:nvSpPr>
          <p:cNvPr id="4" name="Нижний колонтитул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IwAAyiYAAPg0AAC4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  <a:endParaRPr/>
          </a:p>
        </p:txBody>
      </p:sp>
      <p:sp>
        <p:nvSpPr>
          <p:cNvPr id="5" name="Номер слайда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9NAAAyiYAAM03AAC4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1AB304-4AD2-4F45-9CA2-BC10FDEC6AE9}" type="slidenum">
              <a:t>‹#›</a:t>
            </a:fld>
            <a:endParaRPr/>
          </a:p>
        </p:txBody>
      </p:sp>
      <p:sp>
        <p:nvSpPr>
          <p:cNvPr id="6" name="Прямоугольник 5"/>
          <p:cNvSpPr>
            <a:extLst>
              <a:ext uri="smNativeData">
                <pr:smNativeData xmlns="" xmlns:p14="http://schemas.microsoft.com/office/powerpoint/2010/main" xmlns:pr="smNativeData" val="SMDATA_13_5WlpYh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P///wAUAAAAAQAAABQAAAAUAAAAFAAAAAEAAAAAAAAAZAAAAGQAAAAAAAAAZAAAAGQAAAAVAAAAYAAAAAAAAAAAAAAADwAAACADAAAAAAAAAAAAAAEAAACgMgAAVgcAAKr4//8BAAAAf39/AAEAAABkAAAAAAAAABQAAABAHwAAAAAAACYAAAAAAAAAwOD//wAAAAAmAAAAZAAAABYAAABMAAAAAQAAAAAAAAAAAAAAAAAAAAEAAAB1cGQASwAAAMT///8AAAAAZAAAAGQAAAAAAAAAy8vLAEsAAADE////AAAAAGQAAABkAAAAAAAAABcAAAAUAAAAAAAAAAAAAAD/fwAA/38AAAAAAAAJAAAABAAAAAAAAAAMAAAAEAAAAAAAAAAAAAAAAAAAAAAAAAAeAAAAaAAAAAAAAAAAAAAAAAAAAAAAAAAAAAAAECcAABAnAAAAAAAAAAAAAAAAAAAAAAAAAAAAAAAAAAAAAAAAAAAAAD0AAAAAAAAAwMD/AAAAAABkAAAAMgAAAAAAAABkAAAAAAAAAH9/fwAKAAAAHwAAAFQAAAD///8B////AQAAAAAAAAAAAAAAAAAAAAAAAAAAAAAAAAAAAAAAAAAA////AH9/fwB1cGQAy8vLAMDA/wB/f38AAAAAAAAAAAAAAAAAAAAAAAAAAAAhAAAAGAAAABQAAAA+BgAAAAAAALIGAAAwKgAAEAAAACYAAAAIAAAA//////////8="/>
              </a:ext>
            </a:extLst>
          </p:cNvSpPr>
          <p:nvPr/>
        </p:nvSpPr>
        <p:spPr>
          <a:xfrm>
            <a:off x="1014730" y="0"/>
            <a:ext cx="7366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735" dist="38100" dir="10800000" algn="tl">
              <a:srgbClr val="757064">
                <a:alpha val="25000"/>
              </a:srgb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Gill Sans MT" charset="0"/>
                <a:ea typeface="Gill Sans MT" charset="0"/>
                <a:cs typeface="Gill Sans MT" charset="0"/>
              </a:defRPr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n9/fwAAAAADzMzMAMDA/wB/f38AAAAAAAAAAAAAAAAAAAAAAAAAAAAhAAAAGAAAABQAAADQAgAAVQEAAEAaAAB7CAAAEAAAACYAAAAIAAAAgYAAAIAfAAA="/>
              </a:ext>
            </a:extLst>
          </p:cNvSpPr>
          <p:nvPr>
            <p:ph type="title"/>
          </p:nvPr>
        </p:nvSpPr>
        <p:spPr>
          <a:xfrm>
            <a:off x="457200" y="216535"/>
            <a:ext cx="3810000" cy="1162050"/>
          </a:xfrm>
          <a:ln>
            <a:noFill/>
          </a:ln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l">
              <a:lnSpc>
                <a:spcPts val="2000"/>
              </a:lnSpc>
              <a:buNone/>
              <a:defRPr lang="ru-ru" sz="2200" b="1" cap="all" baseline="0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 cap="all"/>
            </a:pPr>
            <a:r>
              <a:t>Образец заголовка</a:t>
            </a:r>
            <a:endParaRPr lang="en-us" cap="all"/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qAgAAEAaAAD0DAAAEAAAACYAAAAIAAAAAYAAAAAAAAA="/>
              </a:ext>
            </a:extLst>
          </p:cNvSpPr>
          <p:nvPr>
            <p:ph idx="2"/>
          </p:nvPr>
        </p:nvSpPr>
        <p:spPr>
          <a:xfrm>
            <a:off x="457200" y="1407160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lang="ru-ru" sz="1400"/>
            </a:lvl1pPr>
            <a:lvl2pPr>
              <a:buNone/>
              <a:defRPr lang="ru-ru" sz="1200"/>
            </a:lvl2pPr>
            <a:lvl3pPr>
              <a:buNone/>
              <a:defRPr lang="ru-ru" sz="1000"/>
            </a:lvl3pPr>
            <a:lvl4pPr>
              <a:buNone/>
              <a:defRPr lang="ru-ru" sz="900"/>
            </a:lvl4pPr>
            <a:lvl5pPr>
              <a:buNone/>
              <a:defRPr lang="ru-ru" sz="900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4" name="Объект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IA0AAPg0AACwJQAAEAAAACYAAAAIAAAAAYAAAAAAAAA="/>
              </a:ext>
            </a:extLst>
          </p:cNvSpPr>
          <p:nvPr>
            <p:ph idx="1"/>
          </p:nvPr>
        </p:nvSpPr>
        <p:spPr>
          <a:xfrm>
            <a:off x="457200" y="2133600"/>
            <a:ext cx="8153400" cy="3992880"/>
          </a:xfrm>
        </p:spPr>
        <p:txBody>
          <a:bodyPr/>
          <a:lstStyle>
            <a:lvl1pPr>
              <a:defRPr lang="ru-ru" sz="3200"/>
            </a:lvl1pPr>
            <a:lvl2pPr>
              <a:defRPr lang="ru-ru" sz="28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2000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FgAAyiYAACgjAAC4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1AB6DE-90D2-4F40-9CA2-6615F8EC6A33}" type="datetime1">
              <a:t>27.04.2022</a:t>
            </a:fld>
            <a:endParaRPr/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IwAAyiYAAPg0AAC4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  <a:endParaRPr/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9NAAAyiYAAM03AAC4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1AD07E-30D2-4F26-9CA2-C6739EEC6A9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3JAAAkAYAABc1AADAEgAAEAAAACYAAAAIAAAAgaAAAAAAAAA="/>
              </a:ext>
            </a:extLst>
          </p:cNvSpPr>
          <p:nvPr>
            <p:ph type="title"/>
          </p:nvPr>
        </p:nvSpPr>
        <p:spPr>
          <a:xfrm>
            <a:off x="5887085" y="1066800"/>
            <a:ext cx="2743200" cy="198120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l">
              <a:buNone/>
              <a:defRPr lang="ru-ru" sz="2100" b="1">
                <a:effectLst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3" name="Дата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FgAAyiYAACgjAAC4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1AFCA5-EBD2-4F0A-9CA2-1D5FB2EC6A48}" type="datetime1">
              <a:t>27.04.2022</a:t>
            </a:fld>
            <a:endParaRPr/>
          </a:p>
        </p:txBody>
      </p:sp>
      <p:sp>
        <p:nvSpPr>
          <p:cNvPr id="4" name="Нижний колонтитул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IwAAyiYAAPg0AAC4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  <a:endParaRPr/>
          </a:p>
        </p:txBody>
      </p:sp>
      <p:sp>
        <p:nvSpPr>
          <p:cNvPr id="5" name="Номер слайда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9NAAAyiYAAM03AAC4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1ABBF2-BCD2-4F4D-9CA2-4A18F5EC6A1F}" type="slidenum">
              <a:t>‹#›</a:t>
            </a:fld>
            <a:endParaRPr/>
          </a:p>
        </p:txBody>
      </p:sp>
      <p:sp>
        <p:nvSpPr>
          <p:cNvPr id="6" name="Прямоугольник 7"/>
          <p:cNvSpPr>
            <a:extLst>
              <a:ext uri="smNativeData">
                <pr:smNativeData xmlns="" xmlns:p14="http://schemas.microsoft.com/office/powerpoint/2010/main" xmlns:pr="smNativeData" val="SMDATA_13_5WlpYhMAAAAlAAAAZAAAAA0AAAAAkAAAALABAACQAAAASAAAAAAAAAAAAAAAAAAAAAEAAABQAAAAAAAAAAAA4D8AAAAAAADgPwAAAAAAAOA/AAAAAAAA4D8AAAAAAADgPwAAAAAAAOA/AAAAAAAA4D8AAAAAAADgPwAAAAAAAOA/AAAAAAAA4D8CAAAAjAAAAAEAAAAAAAAA////AP///wgAAAAAAAAAAAAAAAAAAAAAAAAAAAAAAAAAAAAAeAAAAAEAAABAAAAAAAAAAAAAAABaAAAAAAAAAAAAAAAAAAAAAAAAAAAAAAAAAAAAAAAAAAAAAAAAAAAAAAAAAAAAAAAAAAAAAAAAAAAAAAAAAAAAAAAAAAAAAAAAAAAAFAAAADwAAAABAAAAAAAAAP///wCMAAAAAQAAACMAAAAjAAAAIwAAAB4AAAAAAAAAZAAAAGQAAAAAAAAAZAAAAGQAAAAVAAAAYAAAAAEAAAAAAAAAAQAAAAAAAAAAAAAAAAAAAAAAAABdNwAAAAAAAAAAAAABAAAA////AAEAAABkAAAAAAAAABQAAAAAAAAAAAAAACYAAAAAAAAASAAAAAAAAAAmAAAAZAAAABYAAABMAAAAAQAAAAAAAAAAAAAAAAAAAAEAAAAAAAAAQQAAAAAAAAAdAAAAZAAAAGQAAAAAAAAAy8vLAEEAAAAAAAAAHQAAAGQAAABkAAAAAAAAABcAAAAUAAAAAAAAAAAAAAD/fwAA/38AAAAAAAAJAAAABAAAAAAAAAAMAAAAEAAAAAAAAAAAAAAAAAAAAAAAAAAeAAAAaAAAAAAAAAAAAAAAAAAAAAAAAAAAAAAAECcAABAnAAAAAAAAAAAAAAAAAAAAAAAAAAAAAAAAAAAAAAAAAAAAAFcAAAAAAAAAwMD/AAAAAAAAAAAAAAAAAAAAAABkAAAAAAAAAH9/fwAKAAAAHwAAAFQAAAD///8AAAAAAQAAAAAAAAAAAAAAAAAAAAAAAAAAAAAAAAAAAAAAAAAA////AP///wAAAAAAy8vLAMDA/wB/f38AAAAAAAAAAAAAAAAAAAAAAAAAAAAhAAAAGAAAABQAAACwBAAAkAYAANAgAACwIgAAEAAAACYAAAAIAAAA//////////8="/>
              </a:ext>
            </a:extLst>
          </p:cNvSpPr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flat" cmpd="sng" algn="ctr">
            <a:solidFill>
              <a:srgbClr val="FFFFFF"/>
            </a:solidFill>
            <a:prstDash val="solid"/>
            <a:headEnd type="none"/>
            <a:tailEnd type="none"/>
          </a:ln>
          <a:effectLst>
            <a:outerShdw blurRad="55245" dist="18415" dir="5400000" algn="tl">
              <a:srgbClr val="000000">
                <a:alpha val="35000"/>
              </a:srgbClr>
            </a:outerShdw>
          </a:effectLst>
          <a:sp3d prstMaterial="legacyMatte"/>
        </p:spPr>
        <p:txBody>
          <a:bodyPr vert="horz" wrap="square" lIns="91440" tIns="274320" rIns="91440" bIns="45720" numCol="1" spcCol="215900" anchor="t"/>
          <a:lstStyle/>
          <a:p>
            <a:pPr marL="0" indent="-283210" algn="l">
              <a:lnSpc>
                <a:spcPts val="3000"/>
              </a:lnSpc>
              <a:spcBef>
                <a:spcPts val="600"/>
              </a:spcBef>
              <a:buNone/>
              <a:defRPr lang="ru-ru"/>
            </a:pPr>
            <a:endParaRPr lang="en-us" sz="3200"/>
          </a:p>
        </p:txBody>
      </p:sp>
      <p:sp>
        <p:nvSpPr>
          <p:cNvPr id="7" name="Рисунок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QAAAA0AAAAAkAAAALABAACQAAAASAAAAAAAAAAAAAAAAAAAAAEAAABQAAAAfuNrzywJkD8AAAAAAADwvwAAAAAAAOA/AAAAAAAA4D8AAAAAAADgPwAAAAAAAOA/AAAAAAAA4D8AAAAAAADgPwAAAAAAAOA/AAAAAAAA4D8CAAAAjAAAAAEAAAAAAAAA597JCv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DAAAAAQAAAAAAAAAAAAAAAAAAAAAAAAAAAAAAAAAAAAAAAAAAAAAAAn9/fwAAAAADzMzMAMDA/wB/f38AAAAAAAAAAAAAAAAAAAAAAAAAAAAhAAAAGAAAABQAAAAoBQAACAcAAFggAACnHAAAEAAAACYAAAAIAAAAFYEAAP//4QE="/>
              </a:ext>
            </a:extLst>
          </p:cNvSpPr>
          <p:nvPr>
            <p:ph type="pic" idx="1"/>
          </p:nvPr>
        </p:nvSpPr>
        <p:spPr>
          <a:xfrm>
            <a:off x="838200" y="1143000"/>
            <a:ext cx="4419600" cy="3514725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274320" rIns="91440" bIns="45720" numCol="1" spcCol="215900" anchor="t">
            <a:prstTxWarp prst="textNoShape">
              <a:avLst/>
            </a:prstTxWarp>
          </a:bodyPr>
          <a:lstStyle>
            <a:lvl1pPr marL="0" indent="0" algn="l">
              <a:buNone/>
              <a:defRPr lang="ru-ru" sz="3200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Вставка рисунка</a:t>
            </a:r>
            <a:endParaRPr lang="en-us"/>
          </a:p>
        </p:txBody>
      </p:sp>
      <p:sp>
        <p:nvSpPr>
          <p:cNvPr id="8" name="Блок-схема: процесс 8"/>
          <p:cNvSpPr>
            <a:extLst>
              <a:ext uri="smNativeData">
                <pr:smNativeData xmlns="" xmlns:p14="http://schemas.microsoft.com/office/powerpoint/2010/main" xmlns:pr="smNativeData" val="SMDATA_13_5WlpYhMAAAAlAAAALAEAAA0AAAAAkAAAAEgAAACQAAAASAAAAAAAAAABAAAAAAAAAAEAAABQAAAAAAAAAAAA4D8AAAAAAADgPwAAAAAAAOA/AAAAAAAA4D8AAAAAAADgPwAAAAAAAOA/AAAAAAAA4D8AAAAAAADgPwAAAAAAAOA/AAAAAAAA4D8CAAAAjAAAAAEAAAAAAAAA+/v7AP///wg4AAAAAAAAAAAAAAAAAAAAAAAAAAAAAAAAAAAAZAAAAAEAAABAAAAAAAAAAAAAAAAAAAAAAAAAAAAAAAAAAAAAAAAAAAAAAAAAAAAAAAAAAAAAAAAAAAAAAAAAAAAAAAAAAAAAAAAAAAAAAAAAAAAAAAAAAAAAAAAAAAAAFAAAADwAAAABAAAAAAAAAP///wAKAAAAAQAAACMAAAAjAAAAIwAAAAEAAAAAAAAAZAAAAGQAAAAAAAAAZAAAAGQAAAAVAAAAYAAAAAAAAAAAAAAADwAAACADAAAAAAAAAAAAAAEAAACgMgAAVgcAAKr4//8BAAAAf39/AAEAAABkAAAAAAAAABQAAABAHwAAAAAAACYAAAAAAAAAwOD//wAAAAAmAAAAZAAAABYAAABMAAAAAQAAAAAAAAAAAAAAAAAAAAEAAADs2rAAPAAAABcAAAAhAAAAYAAAAGAAAAAAAAAAy8vLADwAAAAXAAAAIQAAAGAAAABgAAAAAAAAABcAAAAUAAAAAAAAAAAAAAD/fwAA/38AAAAAAAAJAAAABAAAAAAAAAAMAAAAEAAAAAAAAAAAAAAAAAAAAAAAAAAeAAAAaAAAAAAAAAAAAAAAAAAAAAAAAAAAAAAAECcAABAnAAAAAAAAAAAAAAAAAAAAAAAAAAAAAAAAAAAAAAAAAAAAACgAAAAAAAAAwMD/AAAAAABkAAAAMgAAAAAAAABkAAAAAAAAAH9/fwAKAAAAHwAAAFQAAAD7+/sAAAAAAQAAAAAAAAAAAAAAAAAAAAAAAAAAAAAAAAAAAAAAAAAA////AH9/fwDs2rAAy8vLAMDA/wB/f38AAAAAAAAAAAAAAAAAAAAAAAAAAAAhAAAAGAAAABQAAABxAgAA3wUAAKkGAAAhBwAAEAAAACYAAAAIAAAA//////////8="/>
              </a:ext>
            </a:extLst>
          </p:cNvSpPr>
          <p:nvPr/>
        </p:nvSpPr>
        <p:spPr>
          <a:xfrm rot="19468670">
            <a:off x="396875" y="954405"/>
            <a:ext cx="685800" cy="204470"/>
          </a:xfrm>
          <a:prstGeom prst="flowChartProcess">
            <a:avLst/>
          </a:prstGeom>
          <a:solidFill>
            <a:srgbClr val="FBFBFB">
              <a:alpha val="44000"/>
            </a:srgbClr>
          </a:solidFill>
          <a:ln w="6350" cap="flat" cmpd="sng" algn="ctr">
            <a:solidFill>
              <a:srgbClr val="FFFFFF"/>
            </a:solidFill>
            <a:prstDash val="solid"/>
            <a:headEnd type="none"/>
            <a:tailEnd type="none"/>
          </a:ln>
          <a:effectLst>
            <a:outerShdw blurRad="25400" dist="25542" dir="3307480" sx="96000" sy="96000" algn="tl">
              <a:srgbClr val="ECDAB0">
                <a:alpha val="40000"/>
              </a:srgb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Gill Sans MT" charset="0"/>
                <a:ea typeface="Gill Sans MT" charset="0"/>
                <a:cs typeface="Gill Sans MT" charset="0"/>
              </a:defRPr>
            </a:pPr>
            <a:endParaRPr lang="en-us"/>
          </a:p>
        </p:txBody>
      </p:sp>
      <p:sp>
        <p:nvSpPr>
          <p:cNvPr id="9" name="Блок-схема: процесс 9"/>
          <p:cNvSpPr>
            <a:extLst>
              <a:ext uri="smNativeData">
                <pr:smNativeData xmlns="" xmlns:p14="http://schemas.microsoft.com/office/powerpoint/2010/main" xmlns:pr="smNativeData" val="SMDATA_13_5WlpYhMAAAAlAAAALAEAAA0AAAAAkAAAAEgAAACQAAAASAAAAAAAAAABAAAAAAAAAAEAAABQAAAAAAAAAAAA4D8AAAAAAADgPwAAAAAAAOA/AAAAAAAA4D8AAAAAAADgPwAAAAAAAOA/AAAAAAAA4D8AAAAAAADgPwAAAAAAAOA/AAAAAAAA4D8CAAAAjAAAAAEAAAAAAAAA+/v7AP///wg4AAAAAAAAAAAAAAAAAAAAAAAAAAAAAAAAAAAAZAAAAAEAAABAAAAAAAAAAAAAAAAAAAAAAAAAAAAAAAAAAAAAAAAAAAAAAAAAAAAAAAAAAAAAAAAAAAAAAAAAAAAAAAAAAAAAAAAAAAAAAAAAAAAAAAAAAAAAAAAAAAAAFAAAADwAAAABAAAAAAAAAP///wAKAAAAAQAAACMAAAAjAAAAIwAAAAEAAAAAAAAAZAAAAGQAAAAAAAAAZAAAAGQAAAAVAAAAYAAAAAAAAAAAAAAADwAAACADAAAAAAAAAAAAAAEAAACgMgAAVgcAAKr4//8BAAAAf39/AAEAAABkAAAAAAAAABQAAABAHwAAAAAAACYAAAAAAAAAwOD//wAAAAAmAAAAZAAAABYAAABMAAAAAQAAAAAAAAAAAAAAAAAAAAEAAADn3skKUAAAABcAAAAhAAAAYAAAAGAAAAAAAAAAy8vLAFAAAAAXAAAAIQAAAGAAAABgAAAAAAAAABcAAAAUAAAAAAAAAAAAAAD/fwAA/38AAAAAAAAJAAAABAAAAAAAAAAMAAAAEAAAAAAAAAAAAAAAAAAAAAAAAAAeAAAAaAAAAAAAAAAAAAAAAAAAAAAAAAAAAAAAECcAABAnAAAAAAAAAAAAAAAAAAAAAAAAAAAAAAAAAAAAAAAAAAAAACgAAAAAAAAAwMD/AAAAAABkAAAAMgAAAAAAAABkAAAAAAAAAH9/fwAKAAAAHwAAAFQAAAD7+/sAAAAAAQAAAAAAAAAAAAAAAAAAAAAAAAAAAAAAAAAAAAAAAAAA////AH9/fwAAAAADy8vLAMDA/wB/f38AAAAAAAAAAAAAAAAAAAAAAAAAAAAhAAAAGAAAABQAAADIHgAAwwUAAMYiAAAFBwAAEAAAACYAAAAIAAAA//////////8="/>
              </a:ext>
            </a:extLst>
          </p:cNvSpPr>
          <p:nvPr/>
        </p:nvSpPr>
        <p:spPr>
          <a:xfrm rot="2103354" flipH="1">
            <a:off x="5003800" y="936625"/>
            <a:ext cx="648970" cy="204470"/>
          </a:xfrm>
          <a:prstGeom prst="flowChartProcess">
            <a:avLst/>
          </a:prstGeom>
          <a:solidFill>
            <a:srgbClr val="FBFBFB">
              <a:alpha val="44000"/>
            </a:srgbClr>
          </a:solidFill>
          <a:ln w="6350" cap="flat" cmpd="sng" algn="ctr">
            <a:solidFill>
              <a:srgbClr val="FFFFFF"/>
            </a:solidFill>
            <a:prstDash val="solid"/>
            <a:headEnd type="none"/>
            <a:tailEnd type="none"/>
          </a:ln>
          <a:effectLst>
            <a:outerShdw blurRad="25400" dist="25542" dir="3307480" sx="96000" sy="96000" algn="tl">
              <a:schemeClr val="bg2">
                <a:alpha val="20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Gill Sans MT" charset="0"/>
                <a:ea typeface="Gill Sans MT" charset="0"/>
                <a:cs typeface="Gill Sans MT" charset="0"/>
              </a:defRPr>
            </a:pPr>
            <a:endParaRPr lang="en-us"/>
          </a:p>
        </p:txBody>
      </p:sp>
      <p:sp>
        <p:nvSpPr>
          <p:cNvPr id="10" name="Текст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iB0AAFggAAA4IgAAEAAAACYAAAAIAAAAgYAAAAAAAAA="/>
              </a:ext>
            </a:extLst>
          </p:cNvSpPr>
          <p:nvPr>
            <p:ph idx="2"/>
          </p:nvPr>
        </p:nvSpPr>
        <p:spPr>
          <a:xfrm>
            <a:off x="838200" y="4800600"/>
            <a:ext cx="4419600" cy="762000"/>
          </a:xfr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lang="ru-ru" sz="1400">
                <a:solidFill>
                  <a:srgbClr val="777777"/>
                </a:solidFill>
              </a:defRPr>
            </a:lvl1pPr>
            <a:lvl2pPr>
              <a:defRPr lang="ru-ru" sz="1200"/>
            </a:lvl2pPr>
            <a:lvl3pPr>
              <a:defRPr lang="ru-ru" sz="1000"/>
            </a:lvl3pPr>
            <a:lvl4pPr>
              <a:defRPr lang="ru-ru" sz="900"/>
            </a:lvl4pPr>
            <a:lvl5pPr>
              <a:defRPr lang="ru-ru" sz="900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e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duotone>
              <a:srgbClr val="5C543D"/>
              <a:srgbClr val="FBE9BF"/>
            </a:duotone>
          </a:blip>
          <a:srcRect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ирог 6"/>
          <p:cNvSpPr>
            <a:extLst>
              <a:ext uri="smNativeData">
                <pr:smNativeData xmlns="" xmlns:p14="http://schemas.microsoft.com/office/powerpoint/2010/main" xmlns:pr="smNativeData" val="SMDATA_13_5WlpYhMAAAAlAAAAZgAAAA0AAAAAkAAAAEgAAACQAAAASAAAAAAAAAABAAAAAAAAAAEAAABQAAAAAAAAAAAA6D90dzpWZP7fPwAAAAAAAOA/AAAAAAAA4D8AAAAAAADgPwAAAAAAAOA/AAAAAAAA4D8AAAAAAADgPwAAAAAAAOA/AAAAAAAA4D8CAAAAjAAAAAEAAAAAAAAA/vrzAP///whEAAAAAAAAAAAAAAAAAAAAAAAAAAAAAAAAAAAAZAAAAAEAAABAAAAAAAAAAAAAAAAAAAAAAAAAAAAAAAAAAAAAAAAAAAAAAAAAAAAAAAAAAAAAAAAAAAAAAAAAAAAAAAAAAAAAAAAAAAAAAAAAAAAAAAAAAAAAAAAAAAAAFAAAADwAAAABAAAAAAAAANPEngAFAAAAAQAAACMAAAAjAAAAIw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GQAAAAAAAAAwMD/AAAAAABkAAAAMgAAAAAAAABkAAAAAAAAAH9/fwAKAAAAHwAAAFQAAAD++vMA////AQAAAAAAAAAAAAAAAAAAAAAAAAAAAAAAAAAAAAAAAAAA08SeAH9/fwDn3skDzMzMAMDA/wB/f38AAAAAAAAAAAAAAAAAAAAAAAAAAAAhAAAAGAAAABQAAAD7+v//+/r//xAFAAAQBQAAEAAAACYAAAAIAAAA//////////8="/>
              </a:ext>
            </a:extLst>
          </p:cNvSpPr>
          <p:nvPr/>
        </p:nvSpPr>
        <p:spPr>
          <a:xfrm>
            <a:off x="-815975" y="-815975"/>
            <a:ext cx="1638935" cy="1638935"/>
          </a:xfrm>
          <a:prstGeom prst="pie">
            <a:avLst>
              <a:gd name="adj1" fmla="val 0"/>
              <a:gd name="adj2" fmla="val 5402120"/>
            </a:avLst>
          </a:prstGeom>
          <a:solidFill>
            <a:srgbClr val="FEFAF3">
              <a:alpha val="32000"/>
            </a:srgbClr>
          </a:solidFill>
          <a:ln w="3175" cap="flat" cmpd="sng" algn="ctr">
            <a:solidFill>
              <a:srgbClr val="D3C49E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Gill Sans MT" charset="0"/>
                <a:ea typeface="Gill Sans MT" charset="0"/>
                <a:cs typeface="Gill Sans MT" charset="0"/>
              </a:defRPr>
            </a:pPr>
            <a:endParaRPr lang="en-us"/>
          </a:p>
        </p:txBody>
      </p:sp>
      <p:sp>
        <p:nvSpPr>
          <p:cNvPr id="3" name="Овал 7"/>
          <p:cNvSpPr>
            <a:extLst>
              <a:ext uri="smNativeData">
                <pr:smNativeData xmlns="" xmlns:p14="http://schemas.microsoft.com/office/powerpoint/2010/main" xmlns:pr="smNativeData" val="SMDATA_13_5WlpYhMAAAAlAAAAZgAAAA0AAAAAkAAAAEgAAACQAAAASAAAAAAAAAABAAAAAAAAAAEAAABQAAAAAAAAAAAA8D8AAAAAAADw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BAAAAAAAAAP/03wArAAAAAQAAACMAAAAjAAAAIwAAAAEAAAAAAAAAZAAAAGQAAAAAAAAAZAAAAGQAAAAVAAAAYAAAAAAAAAAAAAAADwAAACADAAAAAAAAAAAAAAEAAACgMgAAVgcAAKr4//8BAAAAf39/AAEAAABkAAAAAAAAABQAAABAHwAAAAAAACYAAAAAAAAAwOD//wAAAAAmAAAAZAAAABYAAABMAAAAAQAAAAAAAAAAAAAAAAAAAAEAAACxqI8ADwAAAAAAAAAoAAAAZAAAAGQAAAAAAAAAy8vLAA8AAAAAAAAAKAAAAGQAAABkAAAAAAAAABcAAAAUAAAAAAAAAAAAAAD/fwAA/38AAAAAAAAJAAAABAAAAE4GAAAMAAAAEAAAAAAAAAAAAAAAAAAAAAAAAAAeAAAAaAAAAAAAAAAAAAAAAAAAAAAAAAAAAAAAECcAABAnAAAAAAAAAAAAAAAAAAAAAAAAAAAAAAAAAAAAAAAAAAAAACgAAAAAAAAAwMD/AAAAAABkAAAAMgAAAAAAAABkAAAAAAAAAH9/fwAKAAAAHwAAAFQAAAA4kacF////AQAAAAAAAAAAAAAAAAAAAAAAAAAAAAAAAAAAAAAAAAAA//TfAH9/fwCxqI8Ay8vLAMDA/wB/f38AAAAAAAAAAAAAAAAAAAAAAAAAAAAhAAAAGAAAABQAAAAKAQAAIQAAAIILAACaCgAAEAAAACYAAAAIAAAA//////////8="/>
              </a:ext>
            </a:extLst>
          </p:cNvSpPr>
          <p:nvPr/>
        </p:nvSpPr>
        <p:spPr>
          <a:xfrm>
            <a:off x="168910" y="20955"/>
            <a:ext cx="1701800" cy="1702435"/>
          </a:xfrm>
          <a:prstGeom prst="ellipse">
            <a:avLst/>
          </a:prstGeom>
          <a:noFill/>
          <a:ln w="27305" cap="flat" cmpd="sng" algn="ctr">
            <a:solidFill>
              <a:srgbClr val="FFF4DF"/>
            </a:solidFill>
            <a:prstDash val="solid"/>
            <a:headEnd type="none"/>
            <a:tailEnd type="none"/>
          </a:ln>
          <a:effectLst>
            <a:outerShdw blurRad="25400" dist="25400" dir="5400000" algn="tl">
              <a:srgbClr val="B1A88F">
                <a:alpha val="85000"/>
              </a:srgb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Gill Sans MT" charset="0"/>
                <a:ea typeface="Gill Sans MT" charset="0"/>
                <a:cs typeface="Gill Sans MT" charset="0"/>
              </a:defRPr>
            </a:pPr>
            <a:endParaRPr lang="en-us"/>
          </a:p>
        </p:txBody>
      </p:sp>
      <p:sp>
        <p:nvSpPr>
          <p:cNvPr id="4" name="Кольцо 10"/>
          <p:cNvSpPr>
            <a:extLst>
              <a:ext uri="smNativeData">
                <pr:smNativeData xmlns="" xmlns:p14="http://schemas.microsoft.com/office/powerpoint/2010/main" xmlns:pr="smNativeData" val="SMDATA_13_5WlpYhMAAAAlAAAAdQAAAA0AAAAAkAAAAEgAAACQAAAASAAAAAAAAAABAAAAAAAAAAEAAABQAAAABVH3AUht6D8AAAAAAADgPwAAAAAAAOA/AAAAAAAA4D8AAAAAAADgPwAAAAAAAOA/AAAAAAAA4D8AAAAAAADgPwAAAAAAAOA/AAAAAAAA4D8CAAAAjAAAAAEAAAAGAAAA79KPAP/89wApAAAAHwAAAAAAAAAAAAAAAAAAAAAAAAAAAAAAZAAAAAEAAABAAAAAbvz//zj///8AAAAAAAAAAAEAAAAfAAAA//37AAAAAAAAAAAAAAAAAAAAAAAAAAAAAAAAAAAAAAAAAAAAAAAAAAAAAAAAAAAAAAAAAAAAAAAAAAAAFAAAADwAAAABAAAAAAAAAMi4kwAMAAAAAQAAACMAAAAjAAAAIwAAAAEAAAAAAAAAZAAAAGQAAAAAAAAAZAAAAGQAAAAVAAAAYAAAAAAAAAAAAAAADwAAACADAAAAAAAAAAAAAAEAAACgMgAAVgcAAKr4//8BAAAAf39/AAEAAABkAAAAAAAAABQAAABAHwAAAAAAACYAAAAAAAAAwOD//wAAAAAmAAAAZAAAABYAAABMAAAAAQAAAAAAAAAAAAAAAAAAAAEAAABbVEYAQQAAAAYAAAAXAAAAZAAAAGQAAAAAAAAAy8vLAEEAAAAGAAAAFwAAAGQAAABkAAAAAAAAABcAAAAUAAAAAAAAAAAAAAD/fwAA/38AAAAAAAAJAAAABAAAAP///wAMAAAAEAAAAAAAAAAAAAAAAAAAAAAAAAAeAAAAaAAAAAEAAAAAAAAAAAAAAAAAAAAAAAAAECcAABAnAAAAAAAAAAAAAAAAAAAAAB4oLQAAAAAAAAAAAAAAAAAAABQAAAAAAAAAwMD/AAAAAABkAAAAMgAAAAAAAABkAAAAAAAAAH9/fwAKAAAAHwAAAFQAAADv0o8A//z3AP/9+wAAAAAAAAAAAAAAAAAAAAAAAAAAAAAAAAAAAAAAyLiTAH9/fwBbVEYAy8vLAMDA/wB/f38AAAAAAAAAAAAAAAAAAAAAAAAAAAAhAAAAGAAAABQAAAAgAQAAfgYAAA0IAABGDQAAEAAAACYAAAAIAAAA//////////8="/>
              </a:ext>
            </a:extLst>
          </p:cNvSpPr>
          <p:nvPr/>
        </p:nvSpPr>
        <p:spPr>
          <a:xfrm rot="2315674">
            <a:off x="182880" y="1055370"/>
            <a:ext cx="1125855" cy="1102360"/>
          </a:xfrm>
          <a:prstGeom prst="donut">
            <a:avLst>
              <a:gd name="adj" fmla="val 11833"/>
            </a:avLst>
          </a:prstGeom>
          <a:gradFill flip="none" rotWithShape="1">
            <a:gsLst>
              <a:gs pos="0">
                <a:srgbClr val="FFFCF7">
                  <a:alpha val="60000"/>
                </a:srgbClr>
              </a:gs>
              <a:gs pos="69000">
                <a:srgbClr val="FFFDFB">
                  <a:alpha val="55000"/>
                </a:srgbClr>
              </a:gs>
              <a:gs pos="100000">
                <a:srgbClr val="EFD28F">
                  <a:alpha val="70000"/>
                </a:srgbClr>
              </a:gs>
            </a:gsLst>
            <a:path path="circle">
              <a:fillToRect l="-407000" t="-50000" r="507000" b="150000"/>
            </a:path>
            <a:tileRect/>
          </a:gradFill>
          <a:ln w="7620" cap="flat" cmpd="sng" algn="ctr">
            <a:solidFill>
              <a:srgbClr val="C8B893"/>
            </a:solidFill>
            <a:prstDash val="solid"/>
            <a:headEnd type="none"/>
            <a:tailEnd type="none"/>
          </a:ln>
          <a:effectLst>
            <a:outerShdw blurRad="12700" dist="15094" dir="4522748" algn="tl">
              <a:srgbClr val="5B5446">
                <a:alpha val="35000"/>
              </a:srgb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Gill Sans MT" charset="0"/>
                <a:ea typeface="Gill Sans MT" charset="0"/>
                <a:cs typeface="Gill Sans MT" charset="0"/>
              </a:defRPr>
            </a:pPr>
            <a:endParaRPr lang="en-us"/>
          </a:p>
        </p:txBody>
      </p:sp>
      <p:sp>
        <p:nvSpPr>
          <p:cNvPr id="5" name="Прямоугольник 11"/>
          <p:cNvSpPr>
            <a:extLst>
              <a:ext uri="smNativeData">
                <pr:smNativeData xmlns="" xmlns:p14="http://schemas.microsoft.com/office/powerpoint/2010/main" xmlns:pr="smNativeData" val="SMDATA_13_5WlpYh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P///wA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C7E7AoMAAAAEAAAAAAAAAAAAAAAAAAAAAAAAAAeAAAAaAAAAAAAAAAAAAAAAAAAAAAAAAAAAAAAECcAABAnAAAAAAAAAAAAAAAAAAAAAAAAAAAAAAAAAAAAAAAAAAAAABQAAAAAAAAAwMD/AAAAAABkAAAAMgAAAAAAAABkAAAAAAAAAH9/fwAKAAAAHwAAAFQAAAD///8B////AQAAAAAAAAAAAAAAAAAAAAAAAAAAAAAAAAAAAAAAAAAA////AH9/fwDn3skDzMzMAMDA/wB/f38AAAAAAAAAAAAAAAAAAAAAAAAAAAAhAAAAGAAAABQAAAA7BgAAAAAAAEA4AAAwKgAAEAAAACYAAAAIAAAA//////////8="/>
              </a:ext>
            </a:extLst>
          </p:cNvSpPr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Gill Sans MT" charset="0"/>
                <a:ea typeface="Gill Sans MT" charset="0"/>
                <a:cs typeface="Gill Sans MT" charset="0"/>
              </a:defRPr>
            </a:pPr>
            <a:endParaRPr lang="en-us"/>
          </a:p>
        </p:txBody>
      </p:sp>
      <p:sp>
        <p:nvSpPr>
          <p:cNvPr id="6" name="Заголовок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VCAAAsQEAAPU2AAC5CAAAEAAAACYAAAAIAAAAgS8AAP//wQE="/>
              </a:ext>
            </a:extLst>
          </p:cNvSpPr>
          <p:nvPr>
            <p:ph type="title"/>
          </p:nvPr>
        </p:nvSpPr>
        <p:spPr>
          <a:xfrm>
            <a:off x="1435735" y="274955"/>
            <a:ext cx="749808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7" name="Текст 8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KbA7Ao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VCAAA6AgAAPU2AABwJgAAEAAAACYAAAAIAAAAAS8AAP//wQE="/>
              </a:ext>
            </a:extLst>
          </p:cNvSpPr>
          <p:nvPr>
            <p:ph type="body" idx="1"/>
          </p:nvPr>
        </p:nvSpPr>
        <p:spPr>
          <a:xfrm>
            <a:off x="1435735" y="1447800"/>
            <a:ext cx="7498080" cy="4800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8" name="Дата 2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IoE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FgAAyiYAACgjAAC4KQAAEAAAACYAAAAIAAAAgY8AAP//wQE="/>
              </a:ext>
            </a:extLst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r">
              <a:defRPr lang="ru-ru" sz="1200">
                <a:solidFill>
                  <a:srgbClr val="B7AA8A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fld id="{3F1AAAB2-FCD2-4F5C-9CA2-0A09E4EC6A5F}" type="datetime1">
              <a:t>27.04.2022</a:t>
            </a:fld>
            <a:endParaRPr/>
          </a:p>
        </p:txBody>
      </p:sp>
      <p:sp>
        <p:nvSpPr>
          <p:cNvPr id="9" name="Нижний колонтитул 9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IwAAyiYAAPg0AAC4KQAAEAAAACYAAAAIAAAAgY8AAP//wQE="/>
              </a:ext>
            </a:extLst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>
              <a:defRPr lang="ru-ru" sz="1200">
                <a:solidFill>
                  <a:srgbClr val="B7AA8A"/>
                </a:solidFill>
                <a:effectLst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endParaRPr/>
          </a:p>
        </p:txBody>
      </p:sp>
      <p:sp>
        <p:nvSpPr>
          <p:cNvPr id="10" name="Номер слайда 2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5Wlp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9NAAAyiYAAM03AAC4KQAAEAAAACYAAAAIAAAAgY8AAP//wQE="/>
              </a:ext>
            </a:extLst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ctr">
              <a:defRPr lang="ru-ru" sz="1200">
                <a:solidFill>
                  <a:srgbClr val="B7AA8A"/>
                </a:solidFill>
                <a:effectLst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fld id="{3F1ABB91-DFD2-4F4D-9CA2-2918F5EC6A7C}" type="slidenum">
              <a:t>‹#›</a:t>
            </a:fld>
            <a:endParaRPr/>
          </a:p>
        </p:txBody>
      </p:sp>
      <p:sp>
        <p:nvSpPr>
          <p:cNvPr id="11" name="Прямоугольник 14"/>
          <p:cNvSpPr>
            <a:extLst>
              <a:ext uri="smNativeData">
                <pr:smNativeData xmlns="" xmlns:p14="http://schemas.microsoft.com/office/powerpoint/2010/main" xmlns:pr="smNativeData" val="SMDATA_13_5WlpYh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P///wAUAAAAAQAAABQAAAAUAAAAFAAAAAEAAAAAAAAAZAAAAGQAAAAAAAAAZAAAAGQAAAAVAAAAYAAAAAAAAAAAAAAADwAAACADAAAAAAAAAAAAAAEAAACgMgAAVgcAAKr4//8BAAAAf39/AAEAAABkAAAAAAAAABQAAABAHwAAAAAAACYAAAAAAAAAwOD//wAAAAAmAAAAZAAAABYAAABMAAAAAQAAAAAAAAAAAAAAAAAAAAEAAAB1cGQASwAAAMT///8AAAAAZAAAAGQAAAAAAAAAy8vLAEsAAADE////AAAAAGQAAABkAAAAAAAAABcAAAAUAAAAAAAAAAAAAAD/fwAA/38AAAAAAAAJAAAABAAAAOrG7AoMAAAAEAAAAAAAAAAAAAAAAAAAAAAAAAAeAAAAaAAAAAAAAAAAAAAAAAAAAAAAAAAAAAAAECcAABAnAAAAAAAAAAAAAAAAAAAAAAAAAAAAAAAAAAAAAAAAAAAAAD0AAAAAAAAAwMD/AAAAAABkAAAAMgAAAAAAAABkAAAAAAAAAH9/fwAKAAAAHwAAAFQAAAD///8B////AQAAAAAAAAAAAAAAAAAAAAAAAAAAAAAAAAAAAAAAAAAA////AH9/fwB1cGQAy8vLAMDA/wB/f38AAAAAAAAAAAAAAAAAAAAAAAAAAAAhAAAAGAAAABQAAAA+BgAAAAAAALIGAAAwKgAAEAAAACYAAAAIAAAA//////////8="/>
              </a:ext>
            </a:extLst>
          </p:cNvSpPr>
          <p:nvPr/>
        </p:nvSpPr>
        <p:spPr>
          <a:xfrm>
            <a:off x="1014730" y="0"/>
            <a:ext cx="7366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735" dist="38100" dir="10800000" algn="tl">
              <a:srgbClr val="757064">
                <a:alpha val="25000"/>
              </a:srgb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Gill Sans MT" charset="0"/>
                <a:ea typeface="Gill Sans MT" charset="0"/>
                <a:cs typeface="Gill Sans MT" charset="0"/>
              </a:defRPr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300" b="0" i="0" u="none" strike="noStrike" kern="1" spc="0" baseline="0">
          <a:solidFill>
            <a:srgbClr val="562314"/>
          </a:solidFill>
          <a:effectLst>
            <a:outerShdw dist="63500" dir="3600000" algn="tl" rotWithShape="0">
              <a:srgbClr val="000000">
                <a:alpha val="40000"/>
              </a:srgbClr>
            </a:outerShdw>
          </a:effectLst>
          <a:latin typeface="Gill Sans MT" charset="0"/>
          <a:ea typeface="Gill Sans MT" charset="0"/>
          <a:cs typeface="Gill Sans MT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9pPr>
    </p:titleStyle>
    <p:bodyStyle>
      <a:lvl1pPr marL="365760" marR="0" indent="-283210" algn="l" defTabSz="914400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SzPts val="2560"/>
        <a:buFont typeface="Wingdings 2" charset="0"/>
        <a:buChar char=""/>
        <a:tabLst/>
        <a:defRPr lang="ru-ru" sz="32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1pPr>
      <a:lvl2pPr marL="640080" marR="0" indent="-237490" algn="l" defTabSz="914400">
        <a:lnSpc>
          <a:spcPct val="100000"/>
        </a:lnSpc>
        <a:spcBef>
          <a:spcPts val="550"/>
        </a:spcBef>
        <a:spcAft>
          <a:spcPts val="0"/>
        </a:spcAft>
        <a:buClr>
          <a:schemeClr val="accent1"/>
        </a:buClr>
        <a:buSzTx/>
        <a:buFont typeface="Verdana" pitchFamily="2" charset="-52"/>
        <a:buChar char="◦"/>
        <a:tabLst/>
        <a:defRPr lang="ru-ru" sz="2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2pPr>
      <a:lvl3pPr marL="887095" marR="0" indent="-228600" algn="l" defTabSz="914400">
        <a:lnSpc>
          <a:spcPct val="100000"/>
        </a:lnSpc>
        <a:spcBef>
          <a:spcPts val="575"/>
        </a:spcBef>
        <a:spcAft>
          <a:spcPts val="0"/>
        </a:spcAft>
        <a:buClr>
          <a:schemeClr val="accent2"/>
        </a:buClr>
        <a:buSzTx/>
        <a:buFont typeface="Wingdings 2" charset="0"/>
        <a:buChar char=""/>
        <a:tabLst/>
        <a:defRPr lang="ru-ru" sz="24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3pPr>
      <a:lvl4pPr marL="1097280" marR="0" indent="-173990" algn="l" defTabSz="914400">
        <a:lnSpc>
          <a:spcPct val="100000"/>
        </a:lnSpc>
        <a:spcBef>
          <a:spcPts val="480"/>
        </a:spcBef>
        <a:spcAft>
          <a:spcPts val="0"/>
        </a:spcAft>
        <a:buClr>
          <a:schemeClr val="accent3"/>
        </a:buClr>
        <a:buSzTx/>
        <a:buFont typeface="Wingdings 2" charset="0"/>
        <a:buChar char=""/>
        <a:tabLst/>
        <a:defRPr lang="ru-ru" sz="20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4pPr>
      <a:lvl5pPr marL="1298575" marR="0" indent="-182880" algn="l" defTabSz="914400">
        <a:lnSpc>
          <a:spcPct val="100000"/>
        </a:lnSpc>
        <a:spcBef>
          <a:spcPts val="480"/>
        </a:spcBef>
        <a:spcAft>
          <a:spcPts val="0"/>
        </a:spcAft>
        <a:buClr>
          <a:schemeClr val="accent4"/>
        </a:buClr>
        <a:buSzTx/>
        <a:buFont typeface="Wingdings 2" charset="0"/>
        <a:buChar char=""/>
        <a:tabLst/>
        <a:defRPr lang="ru-ru" sz="20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5pPr>
      <a:lvl6pPr marL="1508760" marR="0" indent="-182880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accent5"/>
        </a:buClr>
        <a:buSzTx/>
        <a:buFont typeface="Wingdings 2" charset="0"/>
        <a:buChar char=""/>
        <a:tabLst/>
        <a:defRPr lang="ru-ru" sz="20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6pPr>
      <a:lvl7pPr marL="1718945" marR="0" indent="-182880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Tx/>
        <a:buFont typeface="Wingdings 2" charset="0"/>
        <a:buChar char=""/>
        <a:tabLst/>
        <a:defRPr lang="ru-ru" sz="20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7pPr>
      <a:lvl8pPr marL="1920240" marR="0" indent="-182880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Tx/>
        <a:buFont typeface="Wingdings 2" charset="0"/>
        <a:buChar char=""/>
        <a:tabLst/>
        <a:defRPr lang="ru-ru" sz="20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8pPr>
      <a:lvl9pPr marL="2130425" marR="0" indent="-182880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Tx/>
        <a:buFont typeface="Wingdings 2" charset="0"/>
        <a:buChar char=""/>
        <a:tabLst/>
        <a:defRPr lang="ru-ru" sz="20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Gill Sans MT" charset="0"/>
          <a:ea typeface="Gill Sans MT" charset="0"/>
          <a:cs typeface="Gill Sans MT" charset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5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1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 /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4.jpe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 /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extLst>
              <a:ext uri="smNativeData">
                <pr:smNativeData xmlns="" xmlns:p14="http://schemas.microsoft.com/office/powerpoint/2010/main" xmlns:pr="smNativeData" val="SMDATA_13_5WlpYh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3skDzMzMAMDA/wB/f38AAAAAAAAAAAAAAAAAAAAAAAAAAAAhAAAAGAAAABQAAABEEwAA0gcAAPUsAACNDAAAECAAACYAAAAIAAAA//////////8="/>
              </a:ext>
            </a:extLst>
          </p:cNvSpPr>
          <p:nvPr/>
        </p:nvSpPr>
        <p:spPr>
          <a:xfrm>
            <a:off x="3131820" y="1271270"/>
            <a:ext cx="4176395" cy="7689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  <a:r>
              <a:rPr lang="ru-ru" sz="4400" b="1">
                <a:solidFill>
                  <a:srgbClr val="262626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Прямоугольник 2"/>
          <p:cNvSpPr>
            <a:extLst>
              <a:ext uri="smNativeData">
                <pr:smNativeData xmlns="" xmlns:p14="http://schemas.microsoft.com/office/powerpoint/2010/main" xmlns:pr="smNativeData" val="SMDATA_13_5WlpYh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3skDzMzMAMDA/wB/f38AAAAAAAAAAAAAAAAAAAAAAAAAAAAhAAAAGAAAABQAAABeFgAAnCAAAH4yAADiIgAAECAAACYAAAAIAAAA//////////8="/>
              </a:ext>
            </a:extLst>
          </p:cNvSpPr>
          <p:nvPr/>
        </p:nvSpPr>
        <p:spPr>
          <a:xfrm>
            <a:off x="3636010" y="5300980"/>
            <a:ext cx="4572000" cy="3695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ru-ru"/>
            </a:pPr>
            <a:r>
              <a:rPr lang="ru-ru" b="1" spc="60">
                <a:solidFill>
                  <a:srgbClr val="60BBD9"/>
                </a:solidFill>
              </a:rPr>
              <a:t> </a:t>
            </a:r>
          </a:p>
        </p:txBody>
      </p:sp>
      <p:sp>
        <p:nvSpPr>
          <p:cNvPr id="4" name="Прямоугольник 3"/>
          <p:cNvSpPr>
            <a:extLst>
              <a:ext uri="smNativeData">
                <pr:smNativeData xmlns="" xmlns:p14="http://schemas.microsoft.com/office/powerpoint/2010/main" xmlns:pr="smNativeData" val="SMDATA_13_5WlpYh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3skDzMzMAMDA/wB/f38AAAAAAAAAAAAAAAAAAAAAAAAAAAAhAAAAGAAAABQAAABrBgAAyAEAACU3AABMAwAAECAAACYAAAAIAAAA//////////8="/>
              </a:ext>
            </a:extLst>
          </p:cNvSpPr>
          <p:nvPr/>
        </p:nvSpPr>
        <p:spPr>
          <a:xfrm>
            <a:off x="1043305" y="289560"/>
            <a:ext cx="7920990" cy="2463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spcBef>
                <a:spcPts val="0"/>
              </a:spcBef>
              <a:spcAft>
                <a:spcPts val="0"/>
              </a:spcAft>
              <a:defRPr lang="ru-ru"/>
            </a:pPr>
            <a:r>
              <a:rPr lang="ru-ru" sz="1000" b="1">
                <a:latin typeface="Georgia" pitchFamily="1" charset="-52"/>
                <a:ea typeface="Calibri" pitchFamily="2" charset="-52"/>
                <a:cs typeface="Times New Roman" pitchFamily="1" charset="-52"/>
              </a:rPr>
              <a:t> </a:t>
            </a:r>
            <a:endParaRPr lang="ru-ru" sz="1000" b="1">
              <a:latin typeface="Calibri" pitchFamily="2" charset="-52"/>
              <a:ea typeface="Calibri" pitchFamily="2" charset="-52"/>
              <a:cs typeface="Times New Roman" pitchFamily="1" charset="-52"/>
            </a:endParaRPr>
          </a:p>
        </p:txBody>
      </p:sp>
      <p:sp>
        <p:nvSpPr>
          <p:cNvPr id="5" name="Прямоугольник 4"/>
          <p:cNvSpPr>
            <a:extLst>
              <a:ext uri="smNativeData">
                <pr:smNativeData xmlns="" xmlns:p14="http://schemas.microsoft.com/office/powerpoint/2010/main" xmlns:pr="smNativeData" val="SMDATA_13_5WlpYh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3skDzMzMAMDA/wB/f38AAAAAAAAAAAAAAAAAAAAAAAAAAAAhAAAAGAAAABQAAADABwAAKAcAAJozAACsCAAAECAAACYAAAAIAAAA//////////8="/>
              </a:ext>
            </a:extLst>
          </p:cNvSpPr>
          <p:nvPr/>
        </p:nvSpPr>
        <p:spPr>
          <a:xfrm>
            <a:off x="1259840" y="1163320"/>
            <a:ext cx="7128510" cy="2463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spcBef>
                <a:spcPts val="0"/>
              </a:spcBef>
              <a:spcAft>
                <a:spcPts val="0"/>
              </a:spcAft>
              <a:defRPr lang="ru-ru"/>
            </a:pPr>
            <a:r>
              <a:rPr lang="ru-ru" sz="1000">
                <a:latin typeface="Times New Roman" pitchFamily="1" charset="-52"/>
                <a:ea typeface="Calibri" pitchFamily="2" charset="-52"/>
                <a:cs typeface="Aharoni" charset="0"/>
              </a:rPr>
              <a:t>  </a:t>
            </a:r>
            <a:endParaRPr lang="en-us" sz="1000">
              <a:latin typeface="Aharoni" charset="0"/>
              <a:ea typeface="Gill Sans MT" charset="0"/>
              <a:cs typeface="Aharoni" charset="0"/>
            </a:endParaRPr>
          </a:p>
        </p:txBody>
      </p:sp>
      <p:sp>
        <p:nvSpPr>
          <p:cNvPr id="6" name="Прямоугольник 6"/>
          <p:cNvSpPr>
            <a:extLst>
              <a:ext uri="smNativeData">
                <pr:smNativeData xmlns="" xmlns:p14="http://schemas.microsoft.com/office/powerpoint/2010/main" xmlns:pr="smNativeData" val="SMDATA_13_5WlpYhMAAAAlAAAAZAAAAE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4kacF////AQAAAAAAAAAAAAAAAAAAAAAAAAAAAAAAAAAAAAAAAAAAAAAAAH9/fwDn3skDzMzMAMDA/wB/f38AAAAAAAAAAAAAAAAAAAAAAAAAAAAhAAAAGAAAABQAAAAxDQAA7hoAAL4vAACcIAAAECAAACYAAAAIAAAA//////////8="/>
              </a:ext>
            </a:extLst>
          </p:cNvSpPr>
          <p:nvPr/>
        </p:nvSpPr>
        <p:spPr>
          <a:xfrm>
            <a:off x="2144395" y="4377690"/>
            <a:ext cx="5616575" cy="9232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ru-ru"/>
            </a:pPr>
            <a:r>
              <a:rPr lang="ru-ru" sz="5400" b="1">
                <a:solidFill>
                  <a:schemeClr val="accent3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1400" b="1">
                <a:solidFill>
                  <a:schemeClr val="accent3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Прямоугольник 7"/>
          <p:cNvSpPr>
            <a:extLst>
              <a:ext uri="smNativeData">
                <pr:smNativeData xmlns="" xmlns:p14="http://schemas.microsoft.com/office/powerpoint/2010/main" xmlns:pr="smNativeData" val="SMDATA_13_5WlpYhMAAAAlAAAAZAAAAE0AAAAAkAAAAEgAAACQAAAASAAAAAAAAAAAAAAAAg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4kacF////AQAAAAAAAAAAAAAAAAAAAAAAAAAAAAAAAAAAAAAAAAAAAAAAAH9/fwDn3skDzMzMAMDA/wB/f38AAAAAAAAAAAAAAAAAAAAAAAAAAAAhAAAAGAAAABQAAABrBgAAHhAAALQ2AACLKAAAECAAACYAAAAIAAAA//////////8="/>
              </a:ext>
            </a:extLst>
          </p:cNvSpPr>
          <p:nvPr/>
        </p:nvSpPr>
        <p:spPr>
          <a:xfrm flipV="1">
            <a:off x="1383030" y="3934460"/>
            <a:ext cx="7701105" cy="2275561"/>
          </a:xfrm>
          <a:prstGeom prst="rect">
            <a:avLst/>
          </a:prstGeom>
          <a:noFill/>
          <a:ln>
            <a:noFill/>
          </a:ln>
          <a:effectLst/>
        </p:spPr>
        <p:txBody>
          <a:bodyPr rot="10800000" vert="horz" wrap="square" lIns="91440" tIns="45720" rIns="91440" bIns="45720" numCol="1" spcCol="215900" anchor="t"/>
          <a:lstStyle/>
          <a:p>
            <a:pPr algn="ctr">
              <a:defRPr lang="ru-ru"/>
            </a:pPr>
            <a:r>
              <a:rPr lang="ru-ru" sz="2800" b="1">
                <a:solidFill>
                  <a:srgbClr val="FF0000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Презентация: «Я и Моя семья».</a:t>
            </a:r>
          </a:p>
          <a:p>
            <a:pPr algn="ctr">
              <a:defRPr lang="ru-ru"/>
            </a:pPr>
            <a:endParaRPr lang="ru-ru" sz="2800" b="1">
              <a:solidFill>
                <a:srgbClr val="FF0000"/>
              </a:solidFill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r">
              <a:defRPr lang="ru-ru"/>
            </a:pPr>
            <a:endParaRPr lang="ru-ru" sz="2800" b="1">
              <a:solidFill>
                <a:srgbClr val="FF0000"/>
              </a:solidFill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r">
              <a:defRPr lang="ru-ru"/>
            </a:pPr>
            <a:r>
              <a:rPr lang="ru-ru" sz="2800" b="1">
                <a:solidFill>
                  <a:srgbClr val="FF0000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Подготовила :воспитатель ГБДОУ ЦРР Д/С №23</a:t>
            </a:r>
          </a:p>
          <a:p>
            <a:pPr algn="r">
              <a:defRPr lang="ru-ru"/>
            </a:pPr>
            <a:r>
              <a:rPr lang="ru-ru" sz="2800" b="1">
                <a:solidFill>
                  <a:srgbClr val="FF0000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 Марченко К.О.</a:t>
            </a:r>
          </a:p>
        </p:txBody>
      </p:sp>
      <p:pic>
        <p:nvPicPr>
          <p:cNvPr id="8" name="Picture 2" descr="https://avatars.mds.yandex.net/get-zen_doc/1877575/pub_5d005bc62eda9900ac6119f3_5d00cf731dcee700b0e204fd/scale_1200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5WlpYhMAAAAlAAAAEQAAAC0AAAAAkAAAAEgAAACQAAAASAAAAAAAAAAAAAAAAAAAAAEAAABQAAAAAAAAAAAA4D8AAAAAAADgPwAAAAAAAOA/AAAAAAAA4D8AAAAAAADgPwAAAAAAAOA/AAAAAAAA4D8AAAAAAADgPwAAAAAAAOA/AAAAAAAA4D8CAAAAjAAAAAEAAAABAAAA//8AAP///wgAAAAAAAAAAHLoJaJL5VAdKXNwOiIcTcM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8AAP///wEAAAAAAAAAAAAAAAAAAAAAAAAAAAAAAAAAAAAAAAAAAAAAAAJ/f38A597JA8zMzADAwP8Af39/AAAAAAAAAAAAAAAAAP///wAAAAAAIQAAABgAAAAUAAAAawYAAAAAAABAOAAAbBY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043305" y="0"/>
            <a:ext cx="8100695" cy="3644900"/>
          </a:xfrm>
          <a:prstGeom prst="rect">
            <a:avLst/>
          </a:prstGeom>
          <a:pattFill prst="pct50">
            <a:fgClr>
              <a:srgbClr val="FFFF00"/>
            </a:fgClr>
            <a:bgClr>
              <a:schemeClr val="bg1"/>
            </a:bgClr>
          </a:pattFill>
          <a:ln>
            <a:noFill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5WlpYhMAAAAlAAAAEQAAAC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OJGnBf///wEAAAAAAAAAAAAAAAAAAAAAAAAAAAAAAAAAAAAAAAAAAAAAAAJ/f38A597JA8zMzADAwP8Af39/AAAAAAAAAAAAAAAAAP///wAAAAAAIQAAABgAAAAUAAAAyB4AAAAAAADINwAAAB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5003800" y="0"/>
            <a:ext cx="4064000" cy="4064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TextBox 3"/>
          <p:cNvSpPr>
            <a:extLst>
              <a:ext uri="smNativeData">
                <pr:smNativeData xmlns="" xmlns:p14="http://schemas.microsoft.com/office/powerpoint/2010/main" xmlns:pr="smNativeData" val="SMDATA_13_5WlpYhMAAAAlAAAAZAAAAA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4kacF////AQAAAAAAAAAAAAAAAAAAAAAAAAAAAAAAAAAAAAAAAAAAAAAAAH9/fwDn3skDzMzMAMDA/wB/f38AAAAAAAAAAAAAAAAAAAAAAAAAAAAhAAAAGAAAABQAAAC0BwAA3RMAABshAABnJgAAEAAAACYAAAAIAAAA//////////8="/>
              </a:ext>
            </a:extLst>
          </p:cNvSpPr>
          <p:nvPr/>
        </p:nvSpPr>
        <p:spPr>
          <a:xfrm>
            <a:off x="1252220" y="3228974"/>
            <a:ext cx="3137903" cy="32265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  <a:r>
              <a:rPr lang="ru-ru">
                <a:solidFill>
                  <a:srgbClr val="000000"/>
                </a:solidFill>
                <a:latin typeface="Arial" pitchFamily="2" charset="-52"/>
                <a:ea typeface="Gill Sans MT" charset="0"/>
                <a:cs typeface="Gill Sans MT" charset="0"/>
              </a:rPr>
              <a:t>Воспитание интереса и любви к городу ,в котором мы живем, у малыша закладывается через семью, через возможность узнавать и показывать своих родных и близких Рассматривание альбома «Моя семья»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36EDE0E-4001-5612-2742-3F5C7DC85E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065" y="402504"/>
            <a:ext cx="3517890" cy="2639458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DB048C0D-DF65-8F32-BEC0-00E4E86FA4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878" y="3532064"/>
            <a:ext cx="4313921" cy="32258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5WlpYhMAAAAlAAAAEQAAAC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OJGnBf///wEAAAAAAAAAAAAAAAAAAAAAAAAAAAAAAAAAAAAAAAAAAAAAAAJ/f38A597JA8zMzADAwP8Af39/AAAAAAAAAAAAAAAAAP///wAAAAAAIQAAABgAAAAUAAAAqiAAAP7////aNwAAxhA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5309870" y="-1270"/>
            <a:ext cx="3769360" cy="272796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Текстовое поле1"/>
          <p:cNvSpPr txBox="1">
            <a:extLst>
              <a:ext uri="smNativeData">
                <pr:smNativeData xmlns="" xmlns:p14="http://schemas.microsoft.com/office/powerpoint/2010/main" xmlns:pr="smNativeData" val="SMDATA_13_5WlpYhMAAAAlAAAAEgAAAA8B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q6qqqqqq+j8eAAAAaAAAAAAAAAAAAAAAAAAAAAAAAAAAAAAAECcAABAnAAAAAAAAAAAAAAAAAAAAAAAAAAAAAAAAAAAAAAAAAAAAABQAAAAAAAAAwMD/AAAAAABkAAAAMgAAAAAAAABkAAAAAAAAAH9/fwAKAAAAHwAAAFQAAAA4kacF////AQAAAAAAAAAAAAAAAAAAAAAAAAAAAAAAAAAAAAAAAAAAAAAAAn9/fwDn3skDzMzMAMDA/wB/f38AAAAAAAAAAAAAAAAAAAAAAAAAAAAhAAAAGAAAABQAAACYCgAA5h4AAFYzAABJJwAAAAAAACYAAAAIAAAA//////////8="/>
              </a:ext>
            </a:extLst>
          </p:cNvSpPr>
          <p:nvPr/>
        </p:nvSpPr>
        <p:spPr>
          <a:xfrm>
            <a:off x="1722120" y="5022850"/>
            <a:ext cx="6623050" cy="13633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/>
          <a:lstStyle/>
          <a:p>
            <a:pPr>
              <a:defRPr lang="ru-ru"/>
            </a:pPr>
            <a:r>
              <a:rPr lang="ru-ru">
                <a:solidFill>
                  <a:srgbClr val="000000"/>
                </a:solidFill>
                <a:latin typeface="Arial" pitchFamily="2" charset="-52"/>
                <a:ea typeface="Gill Sans MT" charset="0"/>
                <a:cs typeface="Gill Sans MT" charset="0"/>
              </a:rPr>
              <a:t>Любовь к родному городу, к Родине малыш познает через тепло родного дома, через возможность нарисовать и построить дом, в котором живет. Рисование «Мой дом»</a:t>
            </a:r>
          </a:p>
        </p:txBody>
      </p:sp>
      <p:pic>
        <p:nvPicPr>
          <p:cNvPr id="4" name="Изображение1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5WlpYhMAAAAlAAAAEQAAAC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OJGnBf///wEAAAAAAAAAAAAAAAAAAAAAAAAAAAAAAAAAAAAAAAAAAAAAAAJ/f38A597JA8zMzADAwP8Af39/AAAAAAAAAAAAAAAAAP///wAAAAAAIQAAABgAAAAUAAAALgYAAO4IAAAjIAAAkx0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004570" y="1451610"/>
            <a:ext cx="4219575" cy="335597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extLst>
              <a:ext uri="smNativeData">
                <pr:smNativeData xmlns="" xmlns:p14="http://schemas.microsoft.com/office/powerpoint/2010/main" xmlns:pr="smNativeData" val="SMDATA_13_5WlpYh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3skDzMzMAMDA/wB/f38AAAAAAAAAAAAAAAAAAAAAAAAAAAAhAAAAGAAAABQAAAD3CQAAQwQAACkzAADcBwAAECAAACYAAAAIAAAA//////////8="/>
              </a:ext>
            </a:extLst>
          </p:cNvSpPr>
          <p:nvPr/>
        </p:nvSpPr>
        <p:spPr>
          <a:xfrm>
            <a:off x="1619885" y="692785"/>
            <a:ext cx="6696710" cy="5848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ru-ru"/>
            </a:pPr>
            <a:r>
              <a:rPr lang="ru-ru" sz="3200" b="1">
                <a:latin typeface="Times New Roman" pitchFamily="1" charset="-52"/>
                <a:ea typeface="Gill Sans MT" charset="0"/>
                <a:cs typeface="Times New Roman" pitchFamily="1" charset="-52"/>
              </a:rPr>
              <a:t> </a:t>
            </a:r>
          </a:p>
        </p:txBody>
      </p:sp>
      <p:sp>
        <p:nvSpPr>
          <p:cNvPr id="3" name="Прямоугольник 2"/>
          <p:cNvSpPr>
            <a:extLst>
              <a:ext uri="smNativeData">
                <pr:smNativeData xmlns="" xmlns:p14="http://schemas.microsoft.com/office/powerpoint/2010/main" xmlns:pr="smNativeData" val="SMDATA_13_5WlpYhMAAAAlAAAAZAAAAE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4kacF////AQAAAAAAAAAAAAAAAAAAAAAAAAAAAAAAAAAAAAAAAAAAAAAAAH9/fwDn3skDzMzMAMDA/wB/f38AAAAAAAAAAAAAAAAAAAAAAAAAAAAhAAAAGAAAABQAAADIHgAADQIAAPwgAAC7BwAAECAAACYAAAAIAAAA//////////8="/>
              </a:ext>
            </a:extLst>
          </p:cNvSpPr>
          <p:nvPr/>
        </p:nvSpPr>
        <p:spPr>
          <a:xfrm>
            <a:off x="5003800" y="333375"/>
            <a:ext cx="358140" cy="9232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t"/>
          <a:lstStyle/>
          <a:p>
            <a:pPr algn="ctr">
              <a:defRPr lang="ru-ru"/>
            </a:pPr>
            <a:r>
              <a:rPr lang="ru-ru" sz="5400" b="1">
                <a:solidFill>
                  <a:schemeClr val="accent3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" charset="-52"/>
                <a:ea typeface="Gill Sans MT" charset="0"/>
                <a:cs typeface="Times New Roman" pitchFamily="1" charset="-52"/>
              </a:rPr>
              <a:t> </a:t>
            </a:r>
            <a:endParaRPr lang="ru-ru" sz="5400" b="1">
              <a:solidFill>
                <a:schemeClr val="accent3"/>
              </a:solidFill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4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5WlpYhMAAAAlAAAAEQAAAC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OJGnBf///wEAAAAAAAAAAAAAAAAAAAAAAAAAAAAAAAAAAAAAAAAAAAAAAAJ/f38A597JA8zMzADAwP8Af39/AAAAAAAAAAAAAAAAAP///wAAAAAAIQAAABgAAAAUAAAAXhsAAAAAAABAOAAATiI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4448810" y="0"/>
            <a:ext cx="4695190" cy="557657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TextBox 5"/>
          <p:cNvSpPr>
            <a:extLst>
              <a:ext uri="smNativeData">
                <pr:smNativeData xmlns="" xmlns:p14="http://schemas.microsoft.com/office/powerpoint/2010/main" xmlns:pr="smNativeData" val="SMDATA_13_5WlpYhMAAAAlAAAAZAAAAA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4kacF////AQAAAAAAAAAAAAAAAAAAAAAAAAAAAAAAAAAAAAAAAAAAAAAAAH9/fwDn3skDzMzMAMDA/wB/f38AAAAAAAAAAAAAAAAAAAAAAAAAAAAhAAAAGAAAABQAAABFCQAARQkAAAsaAABuIgAAAAAAACYAAAAIAAAA//////////8="/>
              </a:ext>
            </a:extLst>
          </p:cNvSpPr>
          <p:nvPr/>
        </p:nvSpPr>
        <p:spPr>
          <a:xfrm>
            <a:off x="1506855" y="1506855"/>
            <a:ext cx="2726690" cy="40900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  <a:r>
              <a:rPr lang="ru-ru">
                <a:solidFill>
                  <a:srgbClr val="000000"/>
                </a:solidFill>
                <a:latin typeface="Arial" pitchFamily="2" charset="-52"/>
                <a:ea typeface="Gill Sans MT" charset="0"/>
                <a:cs typeface="Gill Sans MT" charset="0"/>
              </a:rPr>
              <a:t>Желание узнавать свой город , познакомиться с ним поближе дети раннего возраста могут реализовать, гуляя с родными и близкими по улицам, а также: Строя из конструктора свою улицу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>
            <a:extLst>
              <a:ext uri="smNativeData">
                <pr:smNativeData xmlns="" xmlns:p14="http://schemas.microsoft.com/office/powerpoint/2010/main" xmlns:pr="smNativeData" val="SMDATA_13_5WlpYhMAAAAlAAAAZAAAAE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4kacF////AQAAAAAAAAAAAAAAAAAAAAAAAAAAAAAAAAAAAAAAAAAAAAAAAH9/fwDn3skDzMzMAMDA/wB/f38AAAAAAAAAAAAAAAAAAAAAAAAAAAAhAAAAGAAAABQAAAA6BgAAZAMAACwWAAC+JwAAECAAACYAAAAIAAAA//////////8="/>
              </a:ext>
            </a:extLst>
          </p:cNvSpPr>
          <p:nvPr/>
        </p:nvSpPr>
        <p:spPr>
          <a:xfrm>
            <a:off x="1012190" y="551180"/>
            <a:ext cx="2592070" cy="59093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  <a:r>
              <a:rPr lang="ru-ru">
                <a:solidFill>
                  <a:srgbClr val="000000"/>
                </a:solidFill>
                <a:latin typeface="Arial" pitchFamily="2" charset="-52"/>
                <a:ea typeface="Gill Sans MT" charset="0"/>
                <a:cs typeface="Gill Sans MT" charset="0"/>
              </a:rPr>
              <a:t>Основная работа по воспитанию маленького петербуржца ложиться на воспитателей. Чтение художественной литературы, рассматривание картин, знакомство с трудом взрослых, сюжетно-ролевые игры- все это плавно подготавливает детей к целевым прогулкам и экскурсиям («На кухне», «В магазине», «В парке», «В парикмахерской», «По дороге в детский сад ) «Мой детский сад»</a:t>
            </a:r>
          </a:p>
        </p:txBody>
      </p:sp>
      <p:pic>
        <p:nvPicPr>
          <p:cNvPr id="3" name="Рисунок 8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5WlpYhMAAAAlAAAAEQAAAC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OJGnBf///wEAAAAAAAAAAAAAAAAAAAAAAAAAAAAAAAAAAAAAAAAAAAAAAAJ/f38A597JA8zMzADAwP8Af39/AAAAAAAAAAAAAAAAAP///wAAAAAAIQAAABgAAAAUAAAA9BYAAMIAAAAbOAAAoRU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731260" y="123190"/>
            <a:ext cx="5389245" cy="339280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Изображение1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5WlpYhMAAAAlAAAAEQAAAC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OJGnBf///wEAAAAAAAAAAAAAAAAAAAAAAAAAAAAAAAAAAAAAAAAAAAAAAAJ/f38A597JA8zMzADAwP8Af39/AAAAAAAAAAAAAAAAAP///wAAAAAAIQAAABgAAAAUAAAAZRcAABIWAABNJQAAnCg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3803015" y="3587750"/>
            <a:ext cx="2260600" cy="301371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Изображение2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5WlpYhMAAAAlAAAAEQAAAC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OJGnBf///wEAAAAAAAAAAAAAAAAAAAAAAAAAAAAAAAAAAAAAAAAAAAAAAAJ/f38A597JA8zMzADAwP8Af39/AAAAAAAAAAAAAAAAAP///wAAAAAAIQAAABgAAAAUAAAA3yIAACIdAACjOAAAYCk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5668645" y="4735830"/>
            <a:ext cx="3538220" cy="199009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5WlpYhMAAAAlAAAAEQAAAC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AcAAAA4AAAAAAAAAAAAAAAAAAAA////AAAAAAAAAAAAAAAAAAAAAAAAAAAAAAAAAAAAAABkAAAAZAAAAAAAAAAjAAAABAAAAGQAAAAXAAAAFAAAAAAAAAAAAAAA/38AAP9/AAAAAAAACQAAAAQAAAAUAAAADAAAABAAAAAAAAAAAAAAAAAAAAAAAAAAHgAAAGgAAAAAAAAAAAAAAAAAAAAAAAAAAAAAABAnAAAQJwAAAAAAAAAAAAAAAAAAAAAAAAAAAAAAAAAAAAAAAAAAAAAUAAAAAAAAAMDA/wAAAAAAZAAAADIAAAAAAAAAZAAAAAAAAAB/f38ACgAAAB8AAABUAAAAOJGnBf///wEAAAAAAAAAAAAAAAAAAAAAAAAAAAAAAAAAAAAAAAAAAAAAAAJ/f38A597JA8zMzADAwP8Af39/AAAAAAAAAAAAAAAAAP///wAAAAAAIQAAABgAAAAUAAAA/B4AAPr///8BOAAAuhI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5036820" y="-3810"/>
            <a:ext cx="4067175" cy="304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Изображение1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5WlpYhMAAAAlAAAAEQAAAC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OJGnBf///wEAAAAAAAAAAAAAAAAAAAAAAAAAAAAAAAAAAAAAAAAAAAAAAAJ/f38A597JA8zMzADAwP8Af39/AAAAAAAAAAAAAAAAAP///wAAAAAAIQAAABgAAAAUAAAASwcAALwAAABQIAAAfBM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185545" y="119380"/>
            <a:ext cx="4067175" cy="304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Изображение2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5WlpYhMAAAAlAAAAEQAAAC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OJGnBf///wEAAAAAAAAAAAAAAAAAAAAAAAAAAAAAAAAAAAAAAAAAAAAAAAJ/f38A597JA8zMzADAwP8Af39/AAAAAAAAAAAAAAAAAP///wAAAAAAIQAAABgAAAAUAAAAdRAAAL8UAACVLAAA1Sk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2675255" y="3372485"/>
            <a:ext cx="4572000" cy="342773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5WlpYhMAAAAlAAAAEQAAAC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OJGnBf///wEAAAAAAAAAAAAAAAAAAAAAAAAAAAAAAAAAAAAAAAAAAAAAAAJ/f38A597JA8zMzADAwP8Af39/AAAAAAAAAAAAAAAAAP///wAAAAAAIQAAABgAAAAUAAAAOQYAAAAAAACvIAAA2BM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011555" y="0"/>
            <a:ext cx="4301490" cy="32258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3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5WlpYhMAAAAlAAAAEQAAAC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OJGnBf///wEAAAAAAAAAAAAAAAAAAAAAAAAAAAAAAAAAAAAAAAAAAAAAAAJ/f38A597JA8zMzADAwP8Af39/AAAAAAAAAAAAAAAAAP///wAAAAAAIQAAABgAAAAUAAAAQB8AADARAABAOAAAMCo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0" y="2794000"/>
            <a:ext cx="4064000" cy="40640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5WlpYhMAAAAlAAAAEQAAAC0A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OJGnBf///wEAAAAAAAAAAAAAAAAAAAAAAAAAAAAAAAAAAAAAAAAAAAAAAAJ/f38A597JA8zMzADAwP8Af39/AAAAAAAAAAAAAAAAAP///wAAAAAAIQAAABgAAAAUAAAARxgAAFIBAAB6NgAAli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745960" y="264477"/>
            <a:ext cx="4909185" cy="654558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Текстовое поле1"/>
          <p:cNvSpPr txBox="1">
            <a:extLst>
              <a:ext uri="smNativeData">
                <pr:smNativeData xmlns="" xmlns:p14="http://schemas.microsoft.com/office/powerpoint/2010/main" xmlns:pr="smNativeData" val="SMDATA_13_5WlpYhMAAAAlAAAAEgAAAA8BAAAAkAAAAEgAAACQAAAASAAAAAAAAAAAAAAAAAAAAAEAAABQAAAAAAAAAAAA4D8AAAAAAADgPwAAAAAAAOA/AAAAAAAA4D8AAAAAAADgPwAAAAAAAOA/AAAAAAAA4D8AAAAAAADgPwAAAAAAAOA/AAAAAAAA4D8CAAAAjAAAAAAAAAAAAAAAOJGn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3skKAAAAACgAAAAoAAAAZAAAAGQAAAAAAAAAzMzMAAAAAABQAAAAUAAAAGQAAABkAAAAAAAAABcAAAAUAAAAAAAAAAAAAAD/fwAA/38AAAAAAAAJAAAABAAAABQAAAAMAAAAEAAAAAAAAAAAAAAAAAAAAAAAAAAeAAAAaAAAAAAAAAAAAAAAAAAAAAAAAAAAAAAAECcAABAnAAAAAAAAAAAAAAAAAAAAAAAAAAAAAAAAAAAAAAAAAAAAABQAAAAAAAAAwMD/AAAAAABkAAAAMgAAAAAAAABkAAAAAAAAAH9/fwAKAAAAHwAAAFQAAAA4kacF////AQAAAAAAAAAAAAAAAAAAAAAAAAAAAAAAAAAAAAAAAAAAAAAAAn9/fwDn3skDzMzMAMDA/wB/f38AAAAAAAAAAAAAAAAAAAAAAAAAAAAhAAAAGAAAABQAAACBBwAAVAEAAIwhAAAxKgAAAAAAACYAAAAIAAAA//////////8="/>
              </a:ext>
            </a:extLst>
          </p:cNvSpPr>
          <p:nvPr/>
        </p:nvSpPr>
        <p:spPr>
          <a:xfrm>
            <a:off x="1219835" y="215900"/>
            <a:ext cx="4233545" cy="66427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/>
          <a:lstStyle/>
          <a:p>
            <a:pPr>
              <a:defRPr lang="ru-ru"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Presentation">
      <a:majorFont>
        <a:latin typeface="Gill Sans MT"/>
        <a:ea typeface="Gill Sans MT"/>
        <a:cs typeface="Gill Sans MT"/>
      </a:majorFont>
      <a:minorFont>
        <a:latin typeface="Gill Sans MT"/>
        <a:ea typeface="Gill Sans MT"/>
        <a:cs typeface="Gill Sans M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C32D2E"/>
        </a:accent3>
        <a:accent4>
          <a:srgbClr val="84AA33"/>
        </a:accent4>
        <a:accent5>
          <a:srgbClr val="964305"/>
        </a:accent5>
        <a:accent6>
          <a:srgbClr val="475A8D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Экран (4:3)</PresentationFormat>
  <Slides>8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Presentation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Валентина</dc:creator>
  <cp:keywords/>
  <dc:description/>
  <cp:lastModifiedBy>Ксения Марченко</cp:lastModifiedBy>
  <cp:revision>2</cp:revision>
  <dcterms:created xsi:type="dcterms:W3CDTF">2020-04-01T14:02:23Z</dcterms:created>
  <dcterms:modified xsi:type="dcterms:W3CDTF">2022-04-27T17:10:50Z</dcterms:modified>
</cp:coreProperties>
</file>