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522F-75FA-4703-BD49-CC85A44955D3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3201D1-3255-4234-AE2D-950BF34B7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522F-75FA-4703-BD49-CC85A44955D3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201D1-3255-4234-AE2D-950BF34B7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522F-75FA-4703-BD49-CC85A44955D3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201D1-3255-4234-AE2D-950BF34B7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19B522F-75FA-4703-BD49-CC85A44955D3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73201D1-3255-4234-AE2D-950BF34B7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522F-75FA-4703-BD49-CC85A44955D3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201D1-3255-4234-AE2D-950BF34B7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522F-75FA-4703-BD49-CC85A44955D3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201D1-3255-4234-AE2D-950BF34B7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201D1-3255-4234-AE2D-950BF34B7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522F-75FA-4703-BD49-CC85A44955D3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522F-75FA-4703-BD49-CC85A44955D3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201D1-3255-4234-AE2D-950BF34B7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522F-75FA-4703-BD49-CC85A44955D3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201D1-3255-4234-AE2D-950BF34B7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19B522F-75FA-4703-BD49-CC85A44955D3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3201D1-3255-4234-AE2D-950BF34B7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522F-75FA-4703-BD49-CC85A44955D3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3201D1-3255-4234-AE2D-950BF34B7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19B522F-75FA-4703-BD49-CC85A44955D3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73201D1-3255-4234-AE2D-950BF34B7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196752"/>
            <a:ext cx="3206814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2400"/>
            <a:ext cx="8219256" cy="75632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Государственное бюджетное  дошкольное  образовательное учреждение № 6</a:t>
            </a:r>
            <a:br>
              <a:rPr lang="ru-RU" sz="2000" dirty="0" smtClean="0"/>
            </a:br>
            <a:r>
              <a:rPr lang="ru-RU" sz="2000" dirty="0" smtClean="0"/>
              <a:t>г. Санкт-Петербург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1268760"/>
            <a:ext cx="381642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Детские врачи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2040" y="4149080"/>
            <a:ext cx="3211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Воспитатель: </a:t>
            </a:r>
            <a:r>
              <a:rPr lang="ru-RU" dirty="0" err="1" smtClean="0"/>
              <a:t>Зиновкина</a:t>
            </a:r>
            <a:r>
              <a:rPr lang="ru-RU" dirty="0" smtClean="0"/>
              <a:t> З.А.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1111111111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23454" y="92706"/>
            <a:ext cx="6172882" cy="6429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1111111111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75656" y="260648"/>
            <a:ext cx="6336704" cy="633670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11111111111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75656" y="188640"/>
            <a:ext cx="6408712" cy="64087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111111111111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06285" y="1524000"/>
            <a:ext cx="6531429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Помогите врачу добраться до чемоданчика.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вы думаете, чьи это инструменты? Почему, докажите?</a:t>
            </a:r>
            <a:endParaRPr lang="ru-RU" dirty="0"/>
          </a:p>
        </p:txBody>
      </p:sp>
      <p:pic>
        <p:nvPicPr>
          <p:cNvPr id="6" name="Содержимое 5" descr="1111111111111111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08000" y="1524000"/>
            <a:ext cx="8128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1412776"/>
            <a:ext cx="4852141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внимание!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Кто в дни болезней</a:t>
            </a:r>
            <a:br>
              <a:rPr lang="ru-RU" dirty="0" smtClean="0"/>
            </a:br>
            <a:r>
              <a:rPr lang="ru-RU" dirty="0" smtClean="0"/>
              <a:t>Всех полезней</a:t>
            </a:r>
            <a:br>
              <a:rPr lang="ru-RU" dirty="0" smtClean="0"/>
            </a:br>
            <a:r>
              <a:rPr lang="ru-RU" dirty="0" smtClean="0"/>
              <a:t>И лечит нас от всех</a:t>
            </a:r>
            <a:br>
              <a:rPr lang="ru-RU" dirty="0" smtClean="0"/>
            </a:br>
            <a:r>
              <a:rPr lang="ru-RU" dirty="0" smtClean="0"/>
              <a:t>Болезней?</a:t>
            </a:r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Педиатра ты не бойся,</a:t>
            </a:r>
            <a:br>
              <a:rPr lang="ru-RU" dirty="0" smtClean="0"/>
            </a:br>
            <a:r>
              <a:rPr lang="ru-RU" dirty="0" smtClean="0"/>
              <a:t>    Не волнуйся, успокойся,</a:t>
            </a:r>
            <a:br>
              <a:rPr lang="ru-RU" dirty="0" smtClean="0"/>
            </a:br>
            <a:r>
              <a:rPr lang="ru-RU" dirty="0" smtClean="0"/>
              <a:t>И, конечно же, не плачь,</a:t>
            </a:r>
            <a:br>
              <a:rPr lang="ru-RU" dirty="0" smtClean="0"/>
            </a:br>
            <a:r>
              <a:rPr lang="ru-RU" dirty="0" smtClean="0"/>
              <a:t>Это просто детский …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1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860032" y="692696"/>
            <a:ext cx="2612008" cy="2612008"/>
          </a:xfrm>
          <a:prstGeom prst="rect">
            <a:avLst/>
          </a:prstGeom>
        </p:spPr>
      </p:pic>
      <p:pic>
        <p:nvPicPr>
          <p:cNvPr id="5" name="Рисунок 4" descr="11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59632" y="3212976"/>
            <a:ext cx="2677191" cy="33391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Спрятан здесь вопрос такой:</a:t>
            </a:r>
            <a:br>
              <a:rPr lang="ru-RU" dirty="0" smtClean="0"/>
            </a:br>
            <a:r>
              <a:rPr lang="ru-RU" dirty="0" smtClean="0"/>
              <a:t>Доктор с ниткой и иглой</a:t>
            </a:r>
            <a:br>
              <a:rPr lang="ru-RU" dirty="0" smtClean="0"/>
            </a:br>
            <a:r>
              <a:rPr lang="ru-RU" dirty="0" smtClean="0"/>
              <a:t>Как зовётся? Вспоминай</a:t>
            </a:r>
            <a:br>
              <a:rPr lang="ru-RU" dirty="0" smtClean="0"/>
            </a:br>
            <a:r>
              <a:rPr lang="ru-RU" dirty="0" smtClean="0"/>
              <a:t>И быстрей ответ давай.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r"/>
            <a:r>
              <a:rPr lang="ru-RU" dirty="0" smtClean="0"/>
              <a:t>Этот врач не просто доктор,</a:t>
            </a:r>
            <a:br>
              <a:rPr lang="ru-RU" dirty="0" smtClean="0"/>
            </a:br>
            <a:r>
              <a:rPr lang="ru-RU" dirty="0" smtClean="0"/>
              <a:t>Лечит людям он глаза,</a:t>
            </a:r>
            <a:br>
              <a:rPr lang="ru-RU" dirty="0" smtClean="0"/>
            </a:br>
            <a:r>
              <a:rPr lang="ru-RU" dirty="0" smtClean="0"/>
              <a:t>Даже если видишь плохо,</a:t>
            </a:r>
            <a:br>
              <a:rPr lang="ru-RU" dirty="0" smtClean="0"/>
            </a:br>
            <a:r>
              <a:rPr lang="ru-RU" dirty="0" smtClean="0"/>
              <a:t>Разглядишь ты всё в очках.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11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96136" y="852488"/>
            <a:ext cx="2592288" cy="2592288"/>
          </a:xfrm>
          <a:prstGeom prst="rect">
            <a:avLst/>
          </a:prstGeom>
        </p:spPr>
      </p:pic>
      <p:pic>
        <p:nvPicPr>
          <p:cNvPr id="5" name="Рисунок 4" descr="1111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9552" y="3284984"/>
            <a:ext cx="3752726" cy="3161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260648"/>
            <a:ext cx="8363272" cy="5835352"/>
          </a:xfrm>
        </p:spPr>
        <p:txBody>
          <a:bodyPr/>
          <a:lstStyle/>
          <a:p>
            <a:r>
              <a:rPr lang="ru-RU" dirty="0" smtClean="0"/>
              <a:t>Как Мама может ставить банки,</a:t>
            </a:r>
            <a:br>
              <a:rPr lang="ru-RU" dirty="0" smtClean="0"/>
            </a:br>
            <a:r>
              <a:rPr lang="ru-RU" dirty="0" smtClean="0"/>
              <a:t>Мазать ссадины и ранки.</a:t>
            </a:r>
            <a:br>
              <a:rPr lang="ru-RU" dirty="0" smtClean="0"/>
            </a:br>
            <a:r>
              <a:rPr lang="ru-RU" dirty="0" smtClean="0"/>
              <a:t>Может делать все уколы</a:t>
            </a:r>
            <a:br>
              <a:rPr lang="ru-RU" dirty="0" smtClean="0"/>
            </a:br>
            <a:r>
              <a:rPr lang="ru-RU" dirty="0" smtClean="0"/>
              <a:t>Всем ребятам нашей школы.</a:t>
            </a:r>
            <a:br>
              <a:rPr lang="ru-RU" dirty="0" smtClean="0"/>
            </a:br>
            <a:r>
              <a:rPr lang="ru-RU" dirty="0" smtClean="0"/>
              <a:t>Она лаской, добрым словом</a:t>
            </a:r>
            <a:br>
              <a:rPr lang="ru-RU" dirty="0" smtClean="0"/>
            </a:br>
            <a:r>
              <a:rPr lang="ru-RU" dirty="0" smtClean="0"/>
              <a:t>Помогает стать здоровым!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1111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707904" y="2996952"/>
            <a:ext cx="5252907" cy="35685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260648"/>
            <a:ext cx="8363272" cy="5835352"/>
          </a:xfrm>
        </p:spPr>
        <p:txBody>
          <a:bodyPr/>
          <a:lstStyle/>
          <a:p>
            <a:r>
              <a:rPr lang="ru-RU" dirty="0" smtClean="0"/>
              <a:t>Этот врач вам нос промоет,</a:t>
            </a:r>
            <a:br>
              <a:rPr lang="ru-RU" dirty="0" smtClean="0"/>
            </a:br>
            <a:r>
              <a:rPr lang="ru-RU" dirty="0" smtClean="0"/>
              <a:t>Может вату натолкать,</a:t>
            </a:r>
            <a:br>
              <a:rPr lang="ru-RU" dirty="0" smtClean="0"/>
            </a:br>
            <a:r>
              <a:rPr lang="ru-RU" dirty="0" smtClean="0"/>
              <a:t>Если надо — рот откроет –</a:t>
            </a:r>
            <a:br>
              <a:rPr lang="ru-RU" dirty="0" smtClean="0"/>
            </a:br>
            <a:r>
              <a:rPr lang="ru-RU" dirty="0" smtClean="0"/>
              <a:t>Станет горло проверять,</a:t>
            </a:r>
            <a:br>
              <a:rPr lang="ru-RU" dirty="0" smtClean="0"/>
            </a:br>
            <a:r>
              <a:rPr lang="ru-RU" dirty="0" smtClean="0"/>
              <a:t>В уши сделает тампоны.</a:t>
            </a:r>
            <a:br>
              <a:rPr lang="ru-RU" dirty="0" smtClean="0"/>
            </a:br>
            <a:r>
              <a:rPr lang="ru-RU" dirty="0" smtClean="0"/>
              <a:t>Всем известно с давних пор:</a:t>
            </a:r>
            <a:br>
              <a:rPr lang="ru-RU" dirty="0" smtClean="0"/>
            </a:br>
            <a:r>
              <a:rPr lang="ru-RU" dirty="0" smtClean="0"/>
              <a:t>Он — серьезная персона,</a:t>
            </a:r>
            <a:br>
              <a:rPr lang="ru-RU" dirty="0" smtClean="0"/>
            </a:br>
            <a:r>
              <a:rPr lang="ru-RU" dirty="0" smtClean="0"/>
              <a:t>Этот врач зовется …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11111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72000" y="2836934"/>
            <a:ext cx="4217664" cy="37490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764704"/>
            <a:ext cx="8219256" cy="5331296"/>
          </a:xfrm>
        </p:spPr>
        <p:txBody>
          <a:bodyPr/>
          <a:lstStyle/>
          <a:p>
            <a:r>
              <a:rPr lang="ru-RU" dirty="0" smtClean="0"/>
              <a:t>Знают маленькие детки</a:t>
            </a:r>
            <a:br>
              <a:rPr lang="ru-RU" dirty="0" smtClean="0"/>
            </a:br>
            <a:r>
              <a:rPr lang="ru-RU" dirty="0" smtClean="0"/>
              <a:t>В меру нужно есть конфетки.</a:t>
            </a:r>
            <a:br>
              <a:rPr lang="ru-RU" dirty="0" smtClean="0"/>
            </a:br>
            <a:r>
              <a:rPr lang="ru-RU" dirty="0" smtClean="0"/>
              <a:t>Если зубки не сберег,</a:t>
            </a:r>
            <a:br>
              <a:rPr lang="ru-RU" dirty="0" smtClean="0"/>
            </a:br>
            <a:r>
              <a:rPr lang="ru-RU" dirty="0" smtClean="0"/>
              <a:t>Нужно чтобы он помог.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1111111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13854" y="2564904"/>
            <a:ext cx="4777001" cy="4033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1111111.jpe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699792" y="909570"/>
            <a:ext cx="3960440" cy="568171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075240" cy="900336"/>
          </a:xfrm>
        </p:spPr>
        <p:txBody>
          <a:bodyPr/>
          <a:lstStyle/>
          <a:p>
            <a:pPr algn="ctr"/>
            <a:r>
              <a:rPr lang="ru-RU" dirty="0" smtClean="0"/>
              <a:t>Что принадлежит врачу?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1111111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27584" y="548680"/>
            <a:ext cx="7848824" cy="554732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11111111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 b="-1965"/>
          <a:stretch>
            <a:fillRect/>
          </a:stretch>
        </p:blipFill>
        <p:spPr>
          <a:xfrm>
            <a:off x="1187624" y="1340768"/>
            <a:ext cx="6984776" cy="521252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вы думаете, какому врачу принадлежат эти вещи?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210</TotalTime>
  <Words>75</Words>
  <Application>Microsoft Office PowerPoint</Application>
  <PresentationFormat>Экран (4:3)</PresentationFormat>
  <Paragraphs>20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Государственное бюджетное  дошкольное  образовательное учреждение № 6 г. Санкт-Петербург</vt:lpstr>
      <vt:lpstr>Слайд 2</vt:lpstr>
      <vt:lpstr>Слайд 3</vt:lpstr>
      <vt:lpstr>Слайд 4</vt:lpstr>
      <vt:lpstr>Слайд 5</vt:lpstr>
      <vt:lpstr>Слайд 6</vt:lpstr>
      <vt:lpstr>Что принадлежит врачу?</vt:lpstr>
      <vt:lpstr>Слайд 8</vt:lpstr>
      <vt:lpstr>Как вы думаете, какому врачу принадлежат эти вещи?</vt:lpstr>
      <vt:lpstr>Слайд 10</vt:lpstr>
      <vt:lpstr>Слайд 11</vt:lpstr>
      <vt:lpstr>Слайд 12</vt:lpstr>
      <vt:lpstr>Помогите врачу добраться до чемоданчика.</vt:lpstr>
      <vt:lpstr>Как вы думаете, чьи это инструменты? Почему, докажите?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22</cp:revision>
  <dcterms:created xsi:type="dcterms:W3CDTF">2022-05-05T08:37:47Z</dcterms:created>
  <dcterms:modified xsi:type="dcterms:W3CDTF">2022-05-06T08:49:13Z</dcterms:modified>
</cp:coreProperties>
</file>