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B45E-8EF9-48BD-93C4-F698186E22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AF4A-014B-47ED-8900-4A26AA798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380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B45E-8EF9-48BD-93C4-F698186E22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AF4A-014B-47ED-8900-4A26AA798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554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B45E-8EF9-48BD-93C4-F698186E22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AF4A-014B-47ED-8900-4A26AA798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321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B45E-8EF9-48BD-93C4-F698186E22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AF4A-014B-47ED-8900-4A26AA798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77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B45E-8EF9-48BD-93C4-F698186E22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AF4A-014B-47ED-8900-4A26AA798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637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B45E-8EF9-48BD-93C4-F698186E22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AF4A-014B-47ED-8900-4A26AA798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817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B45E-8EF9-48BD-93C4-F698186E22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AF4A-014B-47ED-8900-4A26AA798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841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B45E-8EF9-48BD-93C4-F698186E22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AF4A-014B-47ED-8900-4A26AA798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347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B45E-8EF9-48BD-93C4-F698186E22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AF4A-014B-47ED-8900-4A26AA798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67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B45E-8EF9-48BD-93C4-F698186E22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AF4A-014B-47ED-8900-4A26AA798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67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B45E-8EF9-48BD-93C4-F698186E22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AF4A-014B-47ED-8900-4A26AA798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056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BB45E-8EF9-48BD-93C4-F698186E2217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9AF4A-014B-47ED-8900-4A26AA7988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439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1" r="3925"/>
          <a:stretch/>
        </p:blipFill>
        <p:spPr>
          <a:xfrm>
            <a:off x="179511" y="188632"/>
            <a:ext cx="8820000" cy="648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539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2" y="116633"/>
            <a:ext cx="8928993" cy="6669741"/>
          </a:xfrm>
        </p:spPr>
      </p:pic>
    </p:spTree>
    <p:extLst>
      <p:ext uri="{BB962C8B-B14F-4D97-AF65-F5344CB8AC3E}">
        <p14:creationId xmlns:p14="http://schemas.microsoft.com/office/powerpoint/2010/main" val="1767004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116632"/>
            <a:ext cx="8928000" cy="6624736"/>
          </a:xfrm>
        </p:spPr>
      </p:pic>
    </p:spTree>
    <p:extLst>
      <p:ext uri="{BB962C8B-B14F-4D97-AF65-F5344CB8AC3E}">
        <p14:creationId xmlns:p14="http://schemas.microsoft.com/office/powerpoint/2010/main" val="340466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0"/>
            <a:ext cx="8928000" cy="6624737"/>
          </a:xfrm>
        </p:spPr>
      </p:pic>
    </p:spTree>
    <p:extLst>
      <p:ext uri="{BB962C8B-B14F-4D97-AF65-F5344CB8AC3E}">
        <p14:creationId xmlns:p14="http://schemas.microsoft.com/office/powerpoint/2010/main" val="484695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116598"/>
            <a:ext cx="8928000" cy="6624770"/>
          </a:xfrm>
        </p:spPr>
      </p:pic>
    </p:spTree>
    <p:extLst>
      <p:ext uri="{BB962C8B-B14F-4D97-AF65-F5344CB8AC3E}">
        <p14:creationId xmlns:p14="http://schemas.microsoft.com/office/powerpoint/2010/main" val="450850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928000" cy="6624736"/>
          </a:xfrm>
        </p:spPr>
      </p:pic>
    </p:spTree>
    <p:extLst>
      <p:ext uri="{BB962C8B-B14F-4D97-AF65-F5344CB8AC3E}">
        <p14:creationId xmlns:p14="http://schemas.microsoft.com/office/powerpoint/2010/main" val="24833009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2022-04-30T10:27:42Z</dcterms:created>
  <dcterms:modified xsi:type="dcterms:W3CDTF">2022-04-30T10:39:05Z</dcterms:modified>
</cp:coreProperties>
</file>