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383" r:id="rId2"/>
    <p:sldId id="384" r:id="rId3"/>
    <p:sldId id="385" r:id="rId4"/>
    <p:sldId id="386" r:id="rId5"/>
    <p:sldId id="387" r:id="rId6"/>
    <p:sldId id="388" r:id="rId7"/>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5" r:id="rId23"/>
    <p:sldId id="271" r:id="rId24"/>
    <p:sldId id="272" r:id="rId25"/>
    <p:sldId id="273" r:id="rId26"/>
    <p:sldId id="274" r:id="rId27"/>
    <p:sldId id="298" r:id="rId28"/>
    <p:sldId id="278" r:id="rId29"/>
    <p:sldId id="301" r:id="rId30"/>
    <p:sldId id="279" r:id="rId31"/>
    <p:sldId id="300" r:id="rId32"/>
    <p:sldId id="280" r:id="rId33"/>
    <p:sldId id="299" r:id="rId34"/>
    <p:sldId id="281" r:id="rId35"/>
    <p:sldId id="302" r:id="rId36"/>
    <p:sldId id="282" r:id="rId37"/>
    <p:sldId id="303" r:id="rId38"/>
    <p:sldId id="283" r:id="rId39"/>
    <p:sldId id="304" r:id="rId40"/>
    <p:sldId id="284" r:id="rId41"/>
    <p:sldId id="285" r:id="rId42"/>
    <p:sldId id="305" r:id="rId43"/>
    <p:sldId id="286" r:id="rId44"/>
    <p:sldId id="306" r:id="rId45"/>
    <p:sldId id="287" r:id="rId46"/>
    <p:sldId id="307" r:id="rId47"/>
    <p:sldId id="288" r:id="rId48"/>
    <p:sldId id="308" r:id="rId49"/>
    <p:sldId id="289" r:id="rId50"/>
    <p:sldId id="309" r:id="rId51"/>
    <p:sldId id="290" r:id="rId52"/>
    <p:sldId id="310" r:id="rId53"/>
    <p:sldId id="291" r:id="rId54"/>
    <p:sldId id="311" r:id="rId55"/>
    <p:sldId id="292" r:id="rId56"/>
    <p:sldId id="312" r:id="rId57"/>
    <p:sldId id="293" r:id="rId58"/>
    <p:sldId id="313" r:id="rId59"/>
    <p:sldId id="294" r:id="rId60"/>
    <p:sldId id="314" r:id="rId61"/>
    <p:sldId id="295" r:id="rId62"/>
    <p:sldId id="315" r:id="rId63"/>
    <p:sldId id="296" r:id="rId64"/>
    <p:sldId id="316" r:id="rId65"/>
    <p:sldId id="297"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3" r:id="rId82"/>
    <p:sldId id="334" r:id="rId83"/>
    <p:sldId id="335" r:id="rId84"/>
    <p:sldId id="336" r:id="rId85"/>
    <p:sldId id="332" r:id="rId86"/>
    <p:sldId id="337" r:id="rId87"/>
    <p:sldId id="338" r:id="rId88"/>
    <p:sldId id="339" r:id="rId89"/>
    <p:sldId id="340" r:id="rId90"/>
    <p:sldId id="341" r:id="rId91"/>
    <p:sldId id="342" r:id="rId92"/>
    <p:sldId id="343" r:id="rId93"/>
    <p:sldId id="344" r:id="rId94"/>
    <p:sldId id="345" r:id="rId95"/>
    <p:sldId id="347" r:id="rId96"/>
    <p:sldId id="348" r:id="rId97"/>
    <p:sldId id="349" r:id="rId98"/>
    <p:sldId id="350" r:id="rId99"/>
    <p:sldId id="346" r:id="rId100"/>
    <p:sldId id="351" r:id="rId101"/>
    <p:sldId id="352" r:id="rId102"/>
    <p:sldId id="353" r:id="rId103"/>
    <p:sldId id="354" r:id="rId104"/>
    <p:sldId id="355" r:id="rId105"/>
    <p:sldId id="356" r:id="rId106"/>
    <p:sldId id="357" r:id="rId107"/>
    <p:sldId id="358" r:id="rId108"/>
    <p:sldId id="359" r:id="rId109"/>
    <p:sldId id="360" r:id="rId110"/>
    <p:sldId id="361" r:id="rId111"/>
    <p:sldId id="368" r:id="rId112"/>
    <p:sldId id="369" r:id="rId113"/>
    <p:sldId id="390" r:id="rId114"/>
    <p:sldId id="389" r:id="rId115"/>
    <p:sldId id="391" r:id="rId116"/>
    <p:sldId id="392" r:id="rId117"/>
    <p:sldId id="393" r:id="rId118"/>
    <p:sldId id="394" r:id="rId119"/>
    <p:sldId id="395" r:id="rId120"/>
    <p:sldId id="396" r:id="rId121"/>
    <p:sldId id="397" r:id="rId122"/>
    <p:sldId id="398" r:id="rId123"/>
    <p:sldId id="399" r:id="rId124"/>
    <p:sldId id="400" r:id="rId125"/>
    <p:sldId id="401" r:id="rId126"/>
    <p:sldId id="402" r:id="rId127"/>
    <p:sldId id="403" r:id="rId128"/>
    <p:sldId id="404" r:id="rId129"/>
    <p:sldId id="405" r:id="rId130"/>
    <p:sldId id="406" r:id="rId131"/>
    <p:sldId id="407" r:id="rId132"/>
    <p:sldId id="408" r:id="rId133"/>
    <p:sldId id="411" r:id="rId134"/>
    <p:sldId id="412" r:id="rId135"/>
    <p:sldId id="410" r:id="rId13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5" autoAdjust="0"/>
    <p:restoredTop sz="94702" autoAdjust="0"/>
  </p:normalViewPr>
  <p:slideViewPr>
    <p:cSldViewPr>
      <p:cViewPr varScale="1">
        <p:scale>
          <a:sx n="111" d="100"/>
          <a:sy n="111" d="100"/>
        </p:scale>
        <p:origin x="-149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15"/>
          <p:cNvGrpSpPr>
            <a:grpSpLocks/>
          </p:cNvGrpSpPr>
          <p:nvPr/>
        </p:nvGrpSpPr>
        <p:grpSpPr bwMode="auto">
          <a:xfrm>
            <a:off x="0" y="0"/>
            <a:ext cx="9144000" cy="6858000"/>
            <a:chOff x="0" y="0"/>
            <a:chExt cx="9144000" cy="6858000"/>
          </a:xfrm>
        </p:grpSpPr>
        <p:sp>
          <p:nvSpPr>
            <p:cNvPr id="5"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7" name="Freeform 9"/>
          <p:cNvGrpSpPr>
            <a:grpSpLocks/>
          </p:cNvGrpSpPr>
          <p:nvPr/>
        </p:nvGrpSpPr>
        <p:grpSpPr bwMode="auto">
          <a:xfrm>
            <a:off x="884238" y="5614988"/>
            <a:ext cx="7394575" cy="547687"/>
            <a:chOff x="557" y="3537"/>
            <a:chExt cx="4658" cy="345"/>
          </a:xfrm>
        </p:grpSpPr>
        <p:pic>
          <p:nvPicPr>
            <p:cNvPr id="8" name="Freeform 9"/>
            <p:cNvPicPr>
              <a:picLocks noChangeArrowheads="1"/>
            </p:cNvPicPr>
            <p:nvPr/>
          </p:nvPicPr>
          <p:blipFill>
            <a:blip r:embed="rId2"/>
            <a:srcRect/>
            <a:stretch>
              <a:fillRect/>
            </a:stretch>
          </p:blipFill>
          <p:spPr bwMode="auto">
            <a:xfrm>
              <a:off x="557" y="3537"/>
              <a:ext cx="4658" cy="345"/>
            </a:xfrm>
            <a:prstGeom prst="rect">
              <a:avLst/>
            </a:prstGeom>
            <a:noFill/>
          </p:spPr>
        </p:pic>
        <p:sp>
          <p:nvSpPr>
            <p:cNvPr id="9" name="Text Box 4"/>
            <p:cNvSpPr txBox="1">
              <a:spLocks noChangeArrowheads="1"/>
            </p:cNvSpPr>
            <p:nvPr/>
          </p:nvSpPr>
          <p:spPr bwMode="auto">
            <a:xfrm rot="10800000">
              <a:off x="562" y="3539"/>
              <a:ext cx="4650" cy="338"/>
            </a:xfrm>
            <a:prstGeom prst="rect">
              <a:avLst/>
            </a:prstGeom>
            <a:noFill/>
            <a:ln w="9525">
              <a:noFill/>
              <a:miter lim="800000"/>
              <a:headEnd/>
              <a:tailEnd/>
            </a:ln>
          </p:spPr>
          <p:txBody>
            <a:bodyPr anchor="ctr"/>
            <a:lstStyle/>
            <a:p>
              <a:pPr algn="ctr"/>
              <a:endParaRPr lang="en-US">
                <a:solidFill>
                  <a:srgbClr val="FFFFFF"/>
                </a:solidFill>
                <a:latin typeface="Franklin Gothic Book" pitchFamily="34" charset="0"/>
              </a:endParaRPr>
            </a:p>
          </p:txBody>
        </p:sp>
      </p:grpSp>
      <p:sp>
        <p:nvSpPr>
          <p:cNvPr id="10" name="Rectangle 10"/>
          <p:cNvSpPr/>
          <p:nvPr/>
        </p:nvSpPr>
        <p:spPr>
          <a:xfrm>
            <a:off x="990600" y="1017588"/>
            <a:ext cx="7178675" cy="4830762"/>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1"/>
          <p:cNvSpPr/>
          <p:nvPr/>
        </p:nvSpPr>
        <p:spPr>
          <a:xfrm>
            <a:off x="990600" y="1009650"/>
            <a:ext cx="7180263" cy="4832350"/>
          </a:xfrm>
          <a:prstGeom prst="rect">
            <a:avLst/>
          </a:prstGeom>
          <a:blipFill dpi="0" rotWithShape="1">
            <a:blip r:embed="rId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2" name="Picture 2" descr="C:\Users\Administrator\Desktop\Pushpin Dev\Assets\pushpinLeft.png"/>
          <p:cNvPicPr>
            <a:picLocks noChangeAspect="1" noChangeArrowheads="1"/>
          </p:cNvPicPr>
          <p:nvPr/>
        </p:nvPicPr>
        <p:blipFill>
          <a:blip r:embed="rId4"/>
          <a:srcRect/>
          <a:stretch>
            <a:fillRect/>
          </a:stretch>
        </p:blipFill>
        <p:spPr bwMode="auto">
          <a:xfrm rot="1435684">
            <a:off x="769938" y="701675"/>
            <a:ext cx="566737" cy="568325"/>
          </a:xfrm>
          <a:prstGeom prst="rect">
            <a:avLst/>
          </a:prstGeom>
          <a:noFill/>
          <a:ln w="9525">
            <a:noFill/>
            <a:miter lim="800000"/>
            <a:headEnd/>
            <a:tailEnd/>
          </a:ln>
        </p:spPr>
      </p:pic>
      <p:pic>
        <p:nvPicPr>
          <p:cNvPr id="13" name="Picture 2" descr="C:\Users\Administrator\Desktop\Pushpin Dev\Assets\pushpinLeft.png"/>
          <p:cNvPicPr>
            <a:picLocks noChangeAspect="1" noChangeArrowheads="1"/>
          </p:cNvPicPr>
          <p:nvPr/>
        </p:nvPicPr>
        <p:blipFill>
          <a:blip r:embed="rId4"/>
          <a:srcRect/>
          <a:stretch>
            <a:fillRect/>
          </a:stretch>
        </p:blipFill>
        <p:spPr bwMode="auto">
          <a:xfrm rot="4096196">
            <a:off x="7854950" y="749300"/>
            <a:ext cx="566738" cy="566738"/>
          </a:xfrm>
          <a:prstGeom prst="rect">
            <a:avLst/>
          </a:prstGeom>
          <a:noFill/>
          <a:ln w="9525">
            <a:noFill/>
            <a:miter lim="800000"/>
            <a:headEnd/>
            <a:tailEnd/>
          </a:ln>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ru-RU" smtClean="0"/>
              <a:t>Образец заголовка</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4" name="Date Placeholder 3"/>
          <p:cNvSpPr>
            <a:spLocks noGrp="1"/>
          </p:cNvSpPr>
          <p:nvPr>
            <p:ph type="dt" sz="half" idx="10"/>
          </p:nvPr>
        </p:nvSpPr>
        <p:spPr>
          <a:xfrm>
            <a:off x="6770688" y="5357813"/>
            <a:ext cx="1214437" cy="365125"/>
          </a:xfrm>
        </p:spPr>
        <p:txBody>
          <a:bodyPr/>
          <a:lstStyle>
            <a:lvl1pPr>
              <a:defRPr/>
            </a:lvl1pPr>
          </a:lstStyle>
          <a:p>
            <a:pPr>
              <a:defRPr/>
            </a:pPr>
            <a:fld id="{EC49F6E7-CF8E-443F-BE6C-36515DCE2716}" type="datetimeFigureOut">
              <a:rPr lang="ru-RU"/>
              <a:pPr>
                <a:defRPr/>
              </a:pPr>
              <a:t>06.05.2022</a:t>
            </a:fld>
            <a:endParaRPr lang="ru-RU"/>
          </a:p>
        </p:txBody>
      </p:sp>
      <p:sp>
        <p:nvSpPr>
          <p:cNvPr id="15" name="Footer Placeholder 4"/>
          <p:cNvSpPr>
            <a:spLocks noGrp="1"/>
          </p:cNvSpPr>
          <p:nvPr>
            <p:ph type="ftr" sz="quarter" idx="11"/>
          </p:nvPr>
        </p:nvSpPr>
        <p:spPr>
          <a:xfrm>
            <a:off x="1174750" y="5357813"/>
            <a:ext cx="5033963" cy="365125"/>
          </a:xfrm>
        </p:spPr>
        <p:txBody>
          <a:bodyPr/>
          <a:lstStyle>
            <a:lvl1pPr>
              <a:defRPr/>
            </a:lvl1pPr>
          </a:lstStyle>
          <a:p>
            <a:pPr>
              <a:defRPr/>
            </a:pPr>
            <a:endParaRPr lang="ru-RU"/>
          </a:p>
        </p:txBody>
      </p:sp>
      <p:sp>
        <p:nvSpPr>
          <p:cNvPr id="16" name="Slide Number Placeholder 5"/>
          <p:cNvSpPr>
            <a:spLocks noGrp="1"/>
          </p:cNvSpPr>
          <p:nvPr>
            <p:ph type="sldNum" sz="quarter" idx="12"/>
          </p:nvPr>
        </p:nvSpPr>
        <p:spPr>
          <a:xfrm>
            <a:off x="6213475" y="5357813"/>
            <a:ext cx="554038" cy="365125"/>
          </a:xfrm>
        </p:spPr>
        <p:txBody>
          <a:bodyPr/>
          <a:lstStyle>
            <a:lvl1pPr algn="ctr">
              <a:defRPr/>
            </a:lvl1pPr>
          </a:lstStyle>
          <a:p>
            <a:pPr>
              <a:defRPr/>
            </a:pPr>
            <a:fld id="{76CD32BA-741E-45CE-AC60-8691B590EE6D}"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224C732E-A899-4F99-A1B8-C4E6057516D9}" type="datetimeFigureOut">
              <a:rPr lang="ru-RU"/>
              <a:pPr>
                <a:defRPr/>
              </a:pPr>
              <a:t>06.05.2022</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F79C5E01-C728-4BEA-9BCF-C257BC9F80B1}"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88E350A4-7298-4114-A277-D695C31573EF}" type="datetimeFigureOut">
              <a:rPr lang="ru-RU"/>
              <a:pPr>
                <a:defRPr/>
              </a:pPr>
              <a:t>06.05.2022</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4FB3E912-1F8F-40D8-A0CB-5DBC91D5A250}"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522356F1-46E7-4AD9-8787-742D146AEAE5}" type="datetimeFigureOut">
              <a:rPr lang="ru-RU"/>
              <a:pPr>
                <a:defRPr/>
              </a:pPr>
              <a:t>06.05.2022</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6878BC97-AEB8-47C2-8404-BD1661032585}"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56267" y="3725334"/>
            <a:ext cx="6231467" cy="1309511"/>
          </a:xfrm>
        </p:spPr>
        <p:txBody>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16BBD9B1-AA18-4A94-9D85-78ACBB3B28CB}" type="datetimeFigureOut">
              <a:rPr lang="ru-RU"/>
              <a:pPr>
                <a:defRPr/>
              </a:pPr>
              <a:t>06.05.2022</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4863713B-6BEA-4257-B7D6-EC2176528BC7}"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5"/>
          </p:nvPr>
        </p:nvSpPr>
        <p:spPr/>
        <p:txBody>
          <a:bodyPr/>
          <a:lstStyle>
            <a:lvl1pPr>
              <a:defRPr/>
            </a:lvl1pPr>
          </a:lstStyle>
          <a:p>
            <a:pPr>
              <a:defRPr/>
            </a:pPr>
            <a:fld id="{AB6BD65A-33A2-4790-ADEC-E9276EF97730}" type="datetimeFigureOut">
              <a:rPr lang="ru-RU"/>
              <a:pPr>
                <a:defRPr/>
              </a:pPr>
              <a:t>06.05.2022</a:t>
            </a:fld>
            <a:endParaRPr lang="ru-RU"/>
          </a:p>
        </p:txBody>
      </p:sp>
      <p:sp>
        <p:nvSpPr>
          <p:cNvPr id="6" name="Footer Placeholder 4"/>
          <p:cNvSpPr>
            <a:spLocks noGrp="1"/>
          </p:cNvSpPr>
          <p:nvPr>
            <p:ph type="ftr" sz="quarter" idx="16"/>
          </p:nvPr>
        </p:nvSpPr>
        <p:spPr/>
        <p:txBody>
          <a:bodyPr/>
          <a:lstStyle>
            <a:lvl1pPr>
              <a:defRPr/>
            </a:lvl1pPr>
          </a:lstStyle>
          <a:p>
            <a:pPr>
              <a:defRPr/>
            </a:pPr>
            <a:endParaRPr lang="ru-RU"/>
          </a:p>
        </p:txBody>
      </p:sp>
      <p:sp>
        <p:nvSpPr>
          <p:cNvPr id="7" name="Slide Number Placeholder 5"/>
          <p:cNvSpPr>
            <a:spLocks noGrp="1"/>
          </p:cNvSpPr>
          <p:nvPr>
            <p:ph type="sldNum" sz="quarter" idx="17"/>
          </p:nvPr>
        </p:nvSpPr>
        <p:spPr/>
        <p:txBody>
          <a:bodyPr/>
          <a:lstStyle>
            <a:lvl1pPr>
              <a:defRPr/>
            </a:lvl1pPr>
          </a:lstStyle>
          <a:p>
            <a:pPr>
              <a:defRPr/>
            </a:pPr>
            <a:fld id="{1D237844-E262-4C5C-AAA5-B6E8454B5CB4}"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1" name="Content Placeholder 10"/>
          <p:cNvSpPr>
            <a:spLocks noGrp="1"/>
          </p:cNvSpPr>
          <p:nvPr>
            <p:ph sz="quarter" idx="13"/>
          </p:nvPr>
        </p:nvSpPr>
        <p:spPr>
          <a:xfrm>
            <a:off x="1298448" y="2944368"/>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3"/>
          <p:cNvSpPr>
            <a:spLocks noGrp="1"/>
          </p:cNvSpPr>
          <p:nvPr>
            <p:ph type="dt" sz="half" idx="15"/>
          </p:nvPr>
        </p:nvSpPr>
        <p:spPr/>
        <p:txBody>
          <a:bodyPr/>
          <a:lstStyle>
            <a:lvl1pPr>
              <a:defRPr/>
            </a:lvl1pPr>
          </a:lstStyle>
          <a:p>
            <a:pPr>
              <a:defRPr/>
            </a:pPr>
            <a:fld id="{2EB5034F-9A28-49DE-9E2F-F03848E0D5AB}" type="datetimeFigureOut">
              <a:rPr lang="ru-RU"/>
              <a:pPr>
                <a:defRPr/>
              </a:pPr>
              <a:t>06.05.2022</a:t>
            </a:fld>
            <a:endParaRPr lang="ru-RU"/>
          </a:p>
        </p:txBody>
      </p:sp>
      <p:sp>
        <p:nvSpPr>
          <p:cNvPr id="8" name="Footer Placeholder 4"/>
          <p:cNvSpPr>
            <a:spLocks noGrp="1"/>
          </p:cNvSpPr>
          <p:nvPr>
            <p:ph type="ftr" sz="quarter" idx="16"/>
          </p:nvPr>
        </p:nvSpPr>
        <p:spPr/>
        <p:txBody>
          <a:bodyPr/>
          <a:lstStyle>
            <a:lvl1pPr>
              <a:defRPr/>
            </a:lvl1pPr>
          </a:lstStyle>
          <a:p>
            <a:pPr>
              <a:defRPr/>
            </a:pPr>
            <a:endParaRPr lang="ru-RU"/>
          </a:p>
        </p:txBody>
      </p:sp>
      <p:sp>
        <p:nvSpPr>
          <p:cNvPr id="9" name="Slide Number Placeholder 5"/>
          <p:cNvSpPr>
            <a:spLocks noGrp="1"/>
          </p:cNvSpPr>
          <p:nvPr>
            <p:ph type="sldNum" sz="quarter" idx="17"/>
          </p:nvPr>
        </p:nvSpPr>
        <p:spPr/>
        <p:txBody>
          <a:bodyPr/>
          <a:lstStyle>
            <a:lvl1pPr>
              <a:defRPr/>
            </a:lvl1pPr>
          </a:lstStyle>
          <a:p>
            <a:pPr>
              <a:defRPr/>
            </a:pPr>
            <a:fld id="{122A8C6B-1E20-4A3F-9BB4-06FE855755B5}"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3"/>
          <p:cNvSpPr>
            <a:spLocks noGrp="1"/>
          </p:cNvSpPr>
          <p:nvPr>
            <p:ph type="dt" sz="half" idx="10"/>
          </p:nvPr>
        </p:nvSpPr>
        <p:spPr/>
        <p:txBody>
          <a:bodyPr/>
          <a:lstStyle>
            <a:lvl1pPr>
              <a:defRPr/>
            </a:lvl1pPr>
          </a:lstStyle>
          <a:p>
            <a:pPr>
              <a:defRPr/>
            </a:pPr>
            <a:fld id="{F9B1C847-6DBD-4C2D-B734-A4B629F422FF}" type="datetimeFigureOut">
              <a:rPr lang="ru-RU"/>
              <a:pPr>
                <a:defRPr/>
              </a:pPr>
              <a:t>06.05.2022</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A708381D-9191-4E61-9E3A-D2D974A6446C}"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81CB4F4-D446-4D3D-A164-61D93092B2D4}" type="datetimeFigureOut">
              <a:rPr lang="ru-RU"/>
              <a:pPr>
                <a:defRPr/>
              </a:pPr>
              <a:t>06.05.2022</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D2C4C754-A5A2-4CB9-83A1-B4FAE3C8ECAC}"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5" name="Group 15"/>
          <p:cNvGrpSpPr>
            <a:grpSpLocks/>
          </p:cNvGrpSpPr>
          <p:nvPr/>
        </p:nvGrpSpPr>
        <p:grpSpPr bwMode="auto">
          <a:xfrm>
            <a:off x="0" y="0"/>
            <a:ext cx="9144000" cy="6858000"/>
            <a:chOff x="0" y="0"/>
            <a:chExt cx="9144000" cy="6858000"/>
          </a:xfrm>
        </p:grpSpPr>
        <p:sp>
          <p:nvSpPr>
            <p:cNvPr id="6"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8"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5"/>
          <p:cNvSpPr/>
          <p:nvPr/>
        </p:nvSpPr>
        <p:spPr>
          <a:xfrm rot="60000">
            <a:off x="4468813" y="604838"/>
            <a:ext cx="3789362"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16"/>
          <p:cNvSpPr/>
          <p:nvPr/>
        </p:nvSpPr>
        <p:spPr>
          <a:xfrm rot="60000">
            <a:off x="4471988" y="603250"/>
            <a:ext cx="3787775" cy="5722938"/>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2"/>
          <p:cNvSpPr/>
          <p:nvPr/>
        </p:nvSpPr>
        <p:spPr>
          <a:xfrm rot="21540000">
            <a:off x="749300" y="576263"/>
            <a:ext cx="3789363"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3"/>
          <p:cNvSpPr/>
          <p:nvPr/>
        </p:nvSpPr>
        <p:spPr>
          <a:xfrm rot="21540000">
            <a:off x="749300" y="576263"/>
            <a:ext cx="3789363" cy="5721350"/>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3" name="Picture 2" descr="C:\Users\Administrator\Desktop\Pushpin Dev\Assets\pushpinLeft.png"/>
          <p:cNvPicPr>
            <a:picLocks noChangeAspect="1" noChangeArrowheads="1"/>
          </p:cNvPicPr>
          <p:nvPr/>
        </p:nvPicPr>
        <p:blipFill>
          <a:blip r:embed="rId3"/>
          <a:srcRect/>
          <a:stretch>
            <a:fillRect/>
          </a:stretch>
        </p:blipFill>
        <p:spPr bwMode="auto">
          <a:xfrm rot="1435684">
            <a:off x="2371725" y="293688"/>
            <a:ext cx="566738" cy="568325"/>
          </a:xfrm>
          <a:prstGeom prst="rect">
            <a:avLst/>
          </a:prstGeom>
          <a:noFill/>
          <a:ln w="9525">
            <a:noFill/>
            <a:miter lim="800000"/>
            <a:headEnd/>
            <a:tailEnd/>
          </a:ln>
        </p:spPr>
      </p:pic>
      <p:pic>
        <p:nvPicPr>
          <p:cNvPr id="14" name="Picture 2" descr="C:\Users\Administrator\Desktop\Pushpin Dev\Assets\pushpinLeft.png"/>
          <p:cNvPicPr>
            <a:picLocks noChangeAspect="1" noChangeArrowheads="1"/>
          </p:cNvPicPr>
          <p:nvPr/>
        </p:nvPicPr>
        <p:blipFill>
          <a:blip r:embed="rId3"/>
          <a:srcRect/>
          <a:stretch>
            <a:fillRect/>
          </a:stretch>
        </p:blipFill>
        <p:spPr bwMode="auto">
          <a:xfrm rot="4096196">
            <a:off x="6280150" y="333375"/>
            <a:ext cx="566738" cy="566738"/>
          </a:xfrm>
          <a:prstGeom prst="rect">
            <a:avLst/>
          </a:prstGeom>
          <a:noFill/>
          <a:ln w="9525">
            <a:noFill/>
            <a:miter lim="800000"/>
            <a:headEnd/>
            <a:tailEnd/>
          </a:ln>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ru-RU" smtClean="0"/>
              <a:t>Образец заголовка</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4"/>
          <p:cNvSpPr>
            <a:spLocks noGrp="1"/>
          </p:cNvSpPr>
          <p:nvPr>
            <p:ph type="dt" sz="half" idx="10"/>
          </p:nvPr>
        </p:nvSpPr>
        <p:spPr>
          <a:xfrm rot="60000">
            <a:off x="6342063" y="5886450"/>
            <a:ext cx="1212850" cy="365125"/>
          </a:xfrm>
        </p:spPr>
        <p:txBody>
          <a:bodyPr/>
          <a:lstStyle>
            <a:lvl1pPr>
              <a:defRPr/>
            </a:lvl1pPr>
          </a:lstStyle>
          <a:p>
            <a:pPr>
              <a:defRPr/>
            </a:pPr>
            <a:fld id="{7648B712-6117-4A94-A1F5-AF63E27D6A8C}" type="datetimeFigureOut">
              <a:rPr lang="ru-RU"/>
              <a:pPr>
                <a:defRPr/>
              </a:pPr>
              <a:t>06.05.2022</a:t>
            </a:fld>
            <a:endParaRPr lang="ru-RU"/>
          </a:p>
        </p:txBody>
      </p:sp>
      <p:sp>
        <p:nvSpPr>
          <p:cNvPr id="16" name="Footer Placeholder 5"/>
          <p:cNvSpPr>
            <a:spLocks noGrp="1"/>
          </p:cNvSpPr>
          <p:nvPr>
            <p:ph type="ftr" sz="quarter" idx="11"/>
          </p:nvPr>
        </p:nvSpPr>
        <p:spPr>
          <a:xfrm rot="21540000">
            <a:off x="914400" y="5829300"/>
            <a:ext cx="3522663" cy="365125"/>
          </a:xfrm>
        </p:spPr>
        <p:txBody>
          <a:bodyPr/>
          <a:lstStyle>
            <a:lvl1pPr>
              <a:defRPr/>
            </a:lvl1pPr>
          </a:lstStyle>
          <a:p>
            <a:pPr>
              <a:defRPr/>
            </a:pPr>
            <a:endParaRPr lang="ru-RU"/>
          </a:p>
        </p:txBody>
      </p:sp>
      <p:sp>
        <p:nvSpPr>
          <p:cNvPr id="17" name="Slide Number Placeholder 6"/>
          <p:cNvSpPr>
            <a:spLocks noGrp="1"/>
          </p:cNvSpPr>
          <p:nvPr>
            <p:ph type="sldNum" sz="quarter" idx="12"/>
          </p:nvPr>
        </p:nvSpPr>
        <p:spPr>
          <a:xfrm rot="60000">
            <a:off x="7558088" y="5897563"/>
            <a:ext cx="554037" cy="365125"/>
          </a:xfrm>
        </p:spPr>
        <p:txBody>
          <a:bodyPr/>
          <a:lstStyle>
            <a:lvl1pPr>
              <a:defRPr/>
            </a:lvl1pPr>
          </a:lstStyle>
          <a:p>
            <a:pPr>
              <a:defRPr/>
            </a:pPr>
            <a:fld id="{7F15134F-CDC2-4D32-B1FF-E9D8490793F1}"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5" name="Group 15"/>
          <p:cNvGrpSpPr>
            <a:grpSpLocks/>
          </p:cNvGrpSpPr>
          <p:nvPr/>
        </p:nvGrpSpPr>
        <p:grpSpPr bwMode="auto">
          <a:xfrm>
            <a:off x="0" y="0"/>
            <a:ext cx="9144000" cy="6858000"/>
            <a:chOff x="0" y="0"/>
            <a:chExt cx="9144000" cy="6858000"/>
          </a:xfrm>
        </p:grpSpPr>
        <p:sp>
          <p:nvSpPr>
            <p:cNvPr id="6"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8"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1"/>
          <p:cNvSpPr/>
          <p:nvPr/>
        </p:nvSpPr>
        <p:spPr>
          <a:xfrm rot="21540000">
            <a:off x="749300" y="576263"/>
            <a:ext cx="3789363"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12"/>
          <p:cNvSpPr/>
          <p:nvPr/>
        </p:nvSpPr>
        <p:spPr>
          <a:xfrm rot="21540000">
            <a:off x="744538" y="576263"/>
            <a:ext cx="3789362" cy="5721350"/>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28"/>
          <p:cNvSpPr/>
          <p:nvPr/>
        </p:nvSpPr>
        <p:spPr>
          <a:xfrm rot="60000">
            <a:off x="4468813" y="604838"/>
            <a:ext cx="3789362"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29"/>
          <p:cNvSpPr/>
          <p:nvPr/>
        </p:nvSpPr>
        <p:spPr>
          <a:xfrm rot="60000">
            <a:off x="4464050" y="603250"/>
            <a:ext cx="3789363" cy="5722938"/>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3" name="Picture 2" descr="C:\Users\Administrator\Desktop\Pushpin Dev\Assets\pushpinLeft.png"/>
          <p:cNvPicPr>
            <a:picLocks noChangeAspect="1" noChangeArrowheads="1"/>
          </p:cNvPicPr>
          <p:nvPr/>
        </p:nvPicPr>
        <p:blipFill>
          <a:blip r:embed="rId3"/>
          <a:srcRect/>
          <a:stretch>
            <a:fillRect/>
          </a:stretch>
        </p:blipFill>
        <p:spPr bwMode="auto">
          <a:xfrm rot="1435684">
            <a:off x="2371725" y="293688"/>
            <a:ext cx="566738" cy="568325"/>
          </a:xfrm>
          <a:prstGeom prst="rect">
            <a:avLst/>
          </a:prstGeom>
          <a:noFill/>
          <a:ln w="9525">
            <a:noFill/>
            <a:miter lim="800000"/>
            <a:headEnd/>
            <a:tailEnd/>
          </a:ln>
        </p:spPr>
      </p:pic>
      <p:pic>
        <p:nvPicPr>
          <p:cNvPr id="14" name="Picture 2" descr="C:\Users\Administrator\Desktop\Pushpin Dev\Assets\pushpinLeft.png"/>
          <p:cNvPicPr>
            <a:picLocks noChangeAspect="1" noChangeArrowheads="1"/>
          </p:cNvPicPr>
          <p:nvPr/>
        </p:nvPicPr>
        <p:blipFill>
          <a:blip r:embed="rId3"/>
          <a:srcRect/>
          <a:stretch>
            <a:fillRect/>
          </a:stretch>
        </p:blipFill>
        <p:spPr bwMode="auto">
          <a:xfrm rot="4096196">
            <a:off x="6280150" y="333375"/>
            <a:ext cx="566738" cy="566738"/>
          </a:xfrm>
          <a:prstGeom prst="rect">
            <a:avLst/>
          </a:prstGeom>
          <a:noFill/>
          <a:ln w="9525">
            <a:noFill/>
            <a:miter lim="800000"/>
            <a:headEnd/>
            <a:tailEnd/>
          </a:ln>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4"/>
          <p:cNvSpPr>
            <a:spLocks noGrp="1"/>
          </p:cNvSpPr>
          <p:nvPr>
            <p:ph type="dt" sz="half" idx="10"/>
          </p:nvPr>
        </p:nvSpPr>
        <p:spPr>
          <a:xfrm rot="60000">
            <a:off x="6345238" y="5888038"/>
            <a:ext cx="1214437" cy="365125"/>
          </a:xfrm>
        </p:spPr>
        <p:txBody>
          <a:bodyPr/>
          <a:lstStyle>
            <a:lvl1pPr>
              <a:defRPr/>
            </a:lvl1pPr>
          </a:lstStyle>
          <a:p>
            <a:pPr>
              <a:defRPr/>
            </a:pPr>
            <a:fld id="{8CEED29D-CBAE-494D-9495-5982D4BD6710}" type="datetimeFigureOut">
              <a:rPr lang="ru-RU"/>
              <a:pPr>
                <a:defRPr/>
              </a:pPr>
              <a:t>06.05.2022</a:t>
            </a:fld>
            <a:endParaRPr lang="ru-RU"/>
          </a:p>
        </p:txBody>
      </p:sp>
      <p:sp>
        <p:nvSpPr>
          <p:cNvPr id="16" name="Footer Placeholder 5"/>
          <p:cNvSpPr>
            <a:spLocks noGrp="1"/>
          </p:cNvSpPr>
          <p:nvPr>
            <p:ph type="ftr" sz="quarter" idx="11"/>
          </p:nvPr>
        </p:nvSpPr>
        <p:spPr>
          <a:xfrm rot="21540000">
            <a:off x="914400" y="5830888"/>
            <a:ext cx="3319463" cy="365125"/>
          </a:xfrm>
        </p:spPr>
        <p:txBody>
          <a:bodyPr/>
          <a:lstStyle>
            <a:lvl1pPr>
              <a:defRPr/>
            </a:lvl1pPr>
          </a:lstStyle>
          <a:p>
            <a:pPr>
              <a:defRPr/>
            </a:pPr>
            <a:endParaRPr lang="ru-RU"/>
          </a:p>
        </p:txBody>
      </p:sp>
      <p:sp>
        <p:nvSpPr>
          <p:cNvPr id="17" name="Slide Number Placeholder 6"/>
          <p:cNvSpPr>
            <a:spLocks noGrp="1"/>
          </p:cNvSpPr>
          <p:nvPr>
            <p:ph type="sldNum" sz="quarter" idx="12"/>
          </p:nvPr>
        </p:nvSpPr>
        <p:spPr>
          <a:xfrm rot="60000">
            <a:off x="7562850" y="5900738"/>
            <a:ext cx="554038" cy="365125"/>
          </a:xfrm>
        </p:spPr>
        <p:txBody>
          <a:bodyPr/>
          <a:lstStyle>
            <a:lvl1pPr>
              <a:defRPr/>
            </a:lvl1pPr>
          </a:lstStyle>
          <a:p>
            <a:pPr>
              <a:defRPr/>
            </a:pPr>
            <a:fld id="{EEB296B0-F030-40AF-A78D-37B69A8396A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5.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026" name="Group 15"/>
          <p:cNvGrpSpPr>
            <a:grpSpLocks/>
          </p:cNvGrpSpPr>
          <p:nvPr/>
        </p:nvGrpSpPr>
        <p:grpSpPr bwMode="auto">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0" name="Freeform 9"/>
          <p:cNvGrpSpPr>
            <a:grpSpLocks/>
          </p:cNvGrpSpPr>
          <p:nvPr/>
        </p:nvGrpSpPr>
        <p:grpSpPr bwMode="auto">
          <a:xfrm>
            <a:off x="622300" y="6065838"/>
            <a:ext cx="7935913" cy="547687"/>
            <a:chOff x="392" y="3821"/>
            <a:chExt cx="4999" cy="345"/>
          </a:xfrm>
        </p:grpSpPr>
        <p:pic>
          <p:nvPicPr>
            <p:cNvPr id="1027" name="Freeform 9"/>
            <p:cNvPicPr>
              <a:picLocks noChangeArrowheads="1"/>
            </p:cNvPicPr>
            <p:nvPr/>
          </p:nvPicPr>
          <p:blipFill>
            <a:blip r:embed="rId13"/>
            <a:srcRect/>
            <a:stretch>
              <a:fillRect/>
            </a:stretch>
          </p:blipFill>
          <p:spPr bwMode="auto">
            <a:xfrm>
              <a:off x="392" y="3821"/>
              <a:ext cx="4999" cy="345"/>
            </a:xfrm>
            <a:prstGeom prst="rect">
              <a:avLst/>
            </a:prstGeom>
            <a:noFill/>
          </p:spPr>
        </p:pic>
        <p:sp>
          <p:nvSpPr>
            <p:cNvPr id="1028" name="Text Box 4"/>
            <p:cNvSpPr txBox="1">
              <a:spLocks noChangeArrowheads="1"/>
            </p:cNvSpPr>
            <p:nvPr/>
          </p:nvSpPr>
          <p:spPr bwMode="auto">
            <a:xfrm rot="10800000">
              <a:off x="396" y="3823"/>
              <a:ext cx="4990" cy="339"/>
            </a:xfrm>
            <a:prstGeom prst="rect">
              <a:avLst/>
            </a:prstGeom>
            <a:noFill/>
            <a:ln w="9525">
              <a:noFill/>
              <a:miter lim="800000"/>
              <a:headEnd/>
              <a:tailEnd/>
            </a:ln>
          </p:spPr>
          <p:txBody>
            <a:bodyPr anchor="ctr"/>
            <a:lstStyle/>
            <a:p>
              <a:pPr algn="ctr"/>
              <a:endParaRPr lang="en-US">
                <a:solidFill>
                  <a:srgbClr val="FFFFFF"/>
                </a:solidFill>
                <a:latin typeface="Franklin Gothic Book" pitchFamily="34" charset="0"/>
              </a:endParaRPr>
            </a:p>
          </p:txBody>
        </p:sp>
      </p:grpSp>
      <p:sp>
        <p:nvSpPr>
          <p:cNvPr id="11" name="Rectangle 10"/>
          <p:cNvSpPr/>
          <p:nvPr/>
        </p:nvSpPr>
        <p:spPr>
          <a:xfrm>
            <a:off x="731838" y="574675"/>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p:cNvSpPr/>
          <p:nvPr/>
        </p:nvSpPr>
        <p:spPr>
          <a:xfrm>
            <a:off x="731838" y="576263"/>
            <a:ext cx="7696200" cy="5715000"/>
          </a:xfrm>
          <a:prstGeom prst="rect">
            <a:avLst/>
          </a:prstGeom>
          <a:blipFill dpi="0" rotWithShape="1">
            <a:blip r:embed="rId14"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032" name="Picture 2" descr="C:\Users\Administrator\Desktop\Pushpin Dev\Assets\pushpinLeft.png"/>
          <p:cNvPicPr>
            <a:picLocks noChangeAspect="1" noChangeArrowheads="1"/>
          </p:cNvPicPr>
          <p:nvPr/>
        </p:nvPicPr>
        <p:blipFill>
          <a:blip r:embed="rId15"/>
          <a:srcRect/>
          <a:stretch>
            <a:fillRect/>
          </a:stretch>
        </p:blipFill>
        <p:spPr bwMode="auto">
          <a:xfrm rot="1435684">
            <a:off x="544513" y="273050"/>
            <a:ext cx="566737" cy="568325"/>
          </a:xfrm>
          <a:prstGeom prst="rect">
            <a:avLst/>
          </a:prstGeom>
          <a:noFill/>
          <a:ln w="9525">
            <a:noFill/>
            <a:miter lim="800000"/>
            <a:headEnd/>
            <a:tailEnd/>
          </a:ln>
        </p:spPr>
      </p:pic>
      <p:pic>
        <p:nvPicPr>
          <p:cNvPr id="1033" name="Picture 2" descr="C:\Users\Administrator\Desktop\Pushpin Dev\Assets\pushpinLeft.png"/>
          <p:cNvPicPr>
            <a:picLocks noChangeAspect="1" noChangeArrowheads="1"/>
          </p:cNvPicPr>
          <p:nvPr/>
        </p:nvPicPr>
        <p:blipFill>
          <a:blip r:embed="rId15"/>
          <a:srcRect/>
          <a:stretch>
            <a:fillRect/>
          </a:stretch>
        </p:blipFill>
        <p:spPr bwMode="auto">
          <a:xfrm rot="4096196">
            <a:off x="8115300" y="298450"/>
            <a:ext cx="566738" cy="566738"/>
          </a:xfrm>
          <a:prstGeom prst="rect">
            <a:avLst/>
          </a:prstGeom>
          <a:noFill/>
          <a:ln w="9525">
            <a:noFill/>
            <a:miter lim="800000"/>
            <a:headEnd/>
            <a:tailEnd/>
          </a:ln>
        </p:spPr>
      </p:pic>
      <p:sp>
        <p:nvSpPr>
          <p:cNvPr id="1034" name="Title Placeholder 1"/>
          <p:cNvSpPr>
            <a:spLocks noGrp="1"/>
          </p:cNvSpPr>
          <p:nvPr>
            <p:ph type="title"/>
          </p:nvPr>
        </p:nvSpPr>
        <p:spPr bwMode="auto">
          <a:xfrm>
            <a:off x="1095375" y="817563"/>
            <a:ext cx="6964363" cy="12017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35" name="Text Placeholder 2"/>
          <p:cNvSpPr>
            <a:spLocks noGrp="1"/>
          </p:cNvSpPr>
          <p:nvPr>
            <p:ph type="body" idx="1"/>
          </p:nvPr>
        </p:nvSpPr>
        <p:spPr bwMode="auto">
          <a:xfrm>
            <a:off x="1463675" y="2119313"/>
            <a:ext cx="6196013" cy="360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454775" y="5808663"/>
            <a:ext cx="121285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2"/>
                </a:solidFill>
                <a:latin typeface="Rage Italic" pitchFamily="66" charset="0"/>
                <a:cs typeface="+mn-cs"/>
              </a:defRPr>
            </a:lvl1pPr>
          </a:lstStyle>
          <a:p>
            <a:pPr>
              <a:defRPr/>
            </a:pPr>
            <a:fld id="{714BC689-730C-44B2-8DE8-33C7A6B39654}" type="datetimeFigureOut">
              <a:rPr lang="ru-RU"/>
              <a:pPr>
                <a:defRPr/>
              </a:pPr>
              <a:t>06.05.2022</a:t>
            </a:fld>
            <a:endParaRPr lang="ru-RU"/>
          </a:p>
        </p:txBody>
      </p:sp>
      <p:sp>
        <p:nvSpPr>
          <p:cNvPr id="5" name="Footer Placeholder 4"/>
          <p:cNvSpPr>
            <a:spLocks noGrp="1"/>
          </p:cNvSpPr>
          <p:nvPr>
            <p:ph type="ftr" sz="quarter" idx="3"/>
          </p:nvPr>
        </p:nvSpPr>
        <p:spPr>
          <a:xfrm>
            <a:off x="914400" y="5808663"/>
            <a:ext cx="5540375" cy="365125"/>
          </a:xfrm>
          <a:prstGeom prst="rect">
            <a:avLst/>
          </a:prstGeom>
        </p:spPr>
        <p:txBody>
          <a:bodyPr vert="horz" lIns="91440" tIns="45720" rIns="91440" bIns="45720" rtlCol="0" anchor="ctr"/>
          <a:lstStyle>
            <a:lvl1pPr algn="l" fontAlgn="auto">
              <a:spcBef>
                <a:spcPts val="0"/>
              </a:spcBef>
              <a:spcAft>
                <a:spcPts val="0"/>
              </a:spcAft>
              <a:defRPr sz="1400">
                <a:solidFill>
                  <a:schemeClr val="tx2"/>
                </a:solidFill>
                <a:latin typeface="Rage Italic" pitchFamily="66" charset="0"/>
                <a:cs typeface="+mn-cs"/>
              </a:defRPr>
            </a:lvl1pPr>
          </a:lstStyle>
          <a:p>
            <a:pPr>
              <a:defRPr/>
            </a:pPr>
            <a:endParaRPr lang="ru-RU"/>
          </a:p>
        </p:txBody>
      </p:sp>
      <p:sp>
        <p:nvSpPr>
          <p:cNvPr id="6" name="Slide Number Placeholder 5"/>
          <p:cNvSpPr>
            <a:spLocks noGrp="1"/>
          </p:cNvSpPr>
          <p:nvPr>
            <p:ph type="sldNum" sz="quarter" idx="4"/>
          </p:nvPr>
        </p:nvSpPr>
        <p:spPr>
          <a:xfrm>
            <a:off x="7670800" y="5808663"/>
            <a:ext cx="554038" cy="365125"/>
          </a:xfrm>
          <a:prstGeom prst="rect">
            <a:avLst/>
          </a:prstGeom>
        </p:spPr>
        <p:txBody>
          <a:bodyPr vert="horz" lIns="91440" tIns="45720" rIns="91440" bIns="45720" rtlCol="0" anchor="ctr"/>
          <a:lstStyle>
            <a:lvl1pPr algn="r" fontAlgn="auto">
              <a:spcBef>
                <a:spcPts val="0"/>
              </a:spcBef>
              <a:spcAft>
                <a:spcPts val="0"/>
              </a:spcAft>
              <a:defRPr sz="1400">
                <a:solidFill>
                  <a:schemeClr val="tx2"/>
                </a:solidFill>
                <a:latin typeface="Rage Italic" pitchFamily="66" charset="0"/>
                <a:cs typeface="+mn-cs"/>
              </a:defRPr>
            </a:lvl1pPr>
          </a:lstStyle>
          <a:p>
            <a:pPr>
              <a:defRPr/>
            </a:pPr>
            <a:fld id="{B727DB6B-CB8E-4C08-A098-7BE5B396DFC3}"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08" r:id="rId1"/>
    <p:sldLayoutId id="2147483707" r:id="rId2"/>
    <p:sldLayoutId id="2147483706" r:id="rId3"/>
    <p:sldLayoutId id="2147483705" r:id="rId4"/>
    <p:sldLayoutId id="2147483704" r:id="rId5"/>
    <p:sldLayoutId id="2147483703" r:id="rId6"/>
    <p:sldLayoutId id="2147483702" r:id="rId7"/>
    <p:sldLayoutId id="2147483709" r:id="rId8"/>
    <p:sldLayoutId id="2147483710" r:id="rId9"/>
    <p:sldLayoutId id="2147483701" r:id="rId10"/>
    <p:sldLayoutId id="214748370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onstantia" pitchFamily="18" charset="0"/>
        </a:defRPr>
      </a:lvl2pPr>
      <a:lvl3pPr algn="ctr" rtl="0" eaLnBrk="0" fontAlgn="base" hangingPunct="0">
        <a:spcBef>
          <a:spcPct val="0"/>
        </a:spcBef>
        <a:spcAft>
          <a:spcPct val="0"/>
        </a:spcAft>
        <a:defRPr sz="4400">
          <a:solidFill>
            <a:schemeClr val="tx1"/>
          </a:solidFill>
          <a:latin typeface="Constantia" pitchFamily="18" charset="0"/>
        </a:defRPr>
      </a:lvl3pPr>
      <a:lvl4pPr algn="ctr" rtl="0" eaLnBrk="0" fontAlgn="base" hangingPunct="0">
        <a:spcBef>
          <a:spcPct val="0"/>
        </a:spcBef>
        <a:spcAft>
          <a:spcPct val="0"/>
        </a:spcAft>
        <a:defRPr sz="4400">
          <a:solidFill>
            <a:schemeClr val="tx1"/>
          </a:solidFill>
          <a:latin typeface="Constantia" pitchFamily="18" charset="0"/>
        </a:defRPr>
      </a:lvl4pPr>
      <a:lvl5pPr algn="ctr" rtl="0" eaLnBrk="0" fontAlgn="base" hangingPunct="0">
        <a:spcBef>
          <a:spcPct val="0"/>
        </a:spcBef>
        <a:spcAft>
          <a:spcPct val="0"/>
        </a:spcAft>
        <a:defRPr sz="4400">
          <a:solidFill>
            <a:schemeClr val="tx1"/>
          </a:solidFill>
          <a:latin typeface="Constantia"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2"/>
        </a:buClr>
        <a:buSzPct val="85000"/>
        <a:buFont typeface="Brush Script MT" pitchFamily="66" charset="0"/>
        <a:buChar char="O"/>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rtl="0" eaLnBrk="0" fontAlgn="base" hangingPunct="0">
        <a:spcBef>
          <a:spcPct val="20000"/>
        </a:spcBef>
        <a:spcAft>
          <a:spcPct val="0"/>
        </a:spcAft>
        <a:buClr>
          <a:schemeClr val="accent2"/>
        </a:buClr>
        <a:buSzPct val="85000"/>
        <a:buFont typeface="Brush Script MT" pitchFamily="66" charset="0"/>
        <a:buChar char="O"/>
        <a:defRPr sz="2000" kern="1200">
          <a:solidFill>
            <a:schemeClr val="tx1"/>
          </a:solidFill>
          <a:latin typeface="+mn-lt"/>
          <a:ea typeface="+mn-ea"/>
          <a:cs typeface="+mn-cs"/>
        </a:defRPr>
      </a:lvl3pPr>
      <a:lvl4pPr marL="1279525" indent="-228600" algn="l" rtl="0" eaLnBrk="0" fontAlgn="base" hangingPunct="0">
        <a:spcBef>
          <a:spcPct val="20000"/>
        </a:spcBef>
        <a:spcAft>
          <a:spcPct val="0"/>
        </a:spcAft>
        <a:buClr>
          <a:schemeClr val="accent2"/>
        </a:buClr>
        <a:buSzPct val="85000"/>
        <a:buFont typeface="Brush Script MT" pitchFamily="66" charset="0"/>
        <a:buChar char="O"/>
        <a:defRPr kern="1200">
          <a:solidFill>
            <a:schemeClr val="tx1"/>
          </a:solidFill>
          <a:latin typeface="+mn-lt"/>
          <a:ea typeface="+mn-ea"/>
          <a:cs typeface="+mn-cs"/>
        </a:defRPr>
      </a:lvl4pPr>
      <a:lvl5pPr marL="1644650" indent="-228600" algn="l" rtl="0" eaLnBrk="0" fontAlgn="base" hangingPunct="0">
        <a:spcBef>
          <a:spcPct val="20000"/>
        </a:spcBef>
        <a:spcAft>
          <a:spcPct val="0"/>
        </a:spcAft>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p:cNvSpPr>
          <p:nvPr>
            <p:ph type="title" idx="4294967295"/>
          </p:nvPr>
        </p:nvSpPr>
        <p:spPr>
          <a:xfrm>
            <a:off x="1116013" y="1557338"/>
            <a:ext cx="6964362" cy="1201737"/>
          </a:xfrm>
        </p:spPr>
        <p:txBody>
          <a:bodyPr/>
          <a:lstStyle/>
          <a:p>
            <a:r>
              <a:rPr lang="ru-RU" smtClean="0"/>
              <a:t>ИнтеллектУм</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Заголовок 1"/>
          <p:cNvSpPr>
            <a:spLocks noGrp="1"/>
          </p:cNvSpPr>
          <p:nvPr>
            <p:ph type="title"/>
          </p:nvPr>
        </p:nvSpPr>
        <p:spPr>
          <a:xfrm>
            <a:off x="900113" y="692150"/>
            <a:ext cx="6964362" cy="1203325"/>
          </a:xfrm>
        </p:spPr>
        <p:txBody>
          <a:bodyPr/>
          <a:lstStyle/>
          <a:p>
            <a:pPr eaLnBrk="1" hangingPunct="1"/>
            <a:r>
              <a:rPr lang="ru-RU" smtClean="0"/>
              <a:t>Кольца 40</a:t>
            </a:r>
          </a:p>
        </p:txBody>
      </p:sp>
      <p:sp>
        <p:nvSpPr>
          <p:cNvPr id="3" name="Объект 2"/>
          <p:cNvSpPr>
            <a:spLocks noGrp="1"/>
          </p:cNvSpPr>
          <p:nvPr>
            <p:ph idx="1"/>
          </p:nvPr>
        </p:nvSpPr>
        <p:spPr>
          <a:xfrm>
            <a:off x="1403350" y="1844675"/>
            <a:ext cx="6196013" cy="3603625"/>
          </a:xfrm>
        </p:spPr>
        <p:txBody>
          <a:bodyPr/>
          <a:lstStyle/>
          <a:p>
            <a:pPr marL="0" indent="0" algn="ctr" eaLnBrk="1" hangingPunct="1">
              <a:buFont typeface="Brush Script MT" pitchFamily="66" charset="0"/>
              <a:buNone/>
            </a:pPr>
            <a:r>
              <a:rPr lang="ru-RU" sz="3600" smtClean="0"/>
              <a:t>5 цветов и белый фон полотна скомбинированы так, что представляют собой национальные цвета всех без исключения стран мира. О чём идёт речь?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Заголовок 1"/>
          <p:cNvSpPr>
            <a:spLocks noGrp="1"/>
          </p:cNvSpPr>
          <p:nvPr>
            <p:ph type="title"/>
          </p:nvPr>
        </p:nvSpPr>
        <p:spPr/>
        <p:txBody>
          <a:bodyPr/>
          <a:lstStyle/>
          <a:p>
            <a:pPr eaLnBrk="1" hangingPunct="1"/>
            <a:r>
              <a:rPr lang="ru-RU" smtClean="0"/>
              <a:t>Вопрос 15</a:t>
            </a:r>
          </a:p>
        </p:txBody>
      </p:sp>
      <p:sp>
        <p:nvSpPr>
          <p:cNvPr id="114690" name="Объект 2"/>
          <p:cNvSpPr>
            <a:spLocks noGrp="1"/>
          </p:cNvSpPr>
          <p:nvPr>
            <p:ph idx="1"/>
          </p:nvPr>
        </p:nvSpPr>
        <p:spPr/>
        <p:txBody>
          <a:bodyPr/>
          <a:lstStyle/>
          <a:p>
            <a:pPr algn="ctr" eaLnBrk="1" hangingPunct="1">
              <a:buFont typeface="Brush Script MT" pitchFamily="66" charset="0"/>
              <a:buNone/>
            </a:pPr>
            <a:r>
              <a:rPr lang="ru-RU" smtClean="0"/>
              <a:t>Тех кто купается/плавает в море</a:t>
            </a:r>
          </a:p>
        </p:txBody>
      </p:sp>
      <p:pic>
        <p:nvPicPr>
          <p:cNvPr id="114691" name="Picture 2" descr="C:\Users\Дмитрий\Desktop\Интеллектум\images (1).jpg"/>
          <p:cNvPicPr>
            <a:picLocks noChangeAspect="1" noChangeArrowheads="1"/>
          </p:cNvPicPr>
          <p:nvPr/>
        </p:nvPicPr>
        <p:blipFill>
          <a:blip r:embed="rId2"/>
          <a:srcRect/>
          <a:stretch>
            <a:fillRect/>
          </a:stretch>
        </p:blipFill>
        <p:spPr bwMode="auto">
          <a:xfrm>
            <a:off x="2124075" y="2676525"/>
            <a:ext cx="4752975" cy="3162300"/>
          </a:xfrm>
          <a:prstGeom prst="rect">
            <a:avLst/>
          </a:prstGeom>
          <a:noFill/>
          <a:ln w="9525">
            <a:noFill/>
            <a:miter lim="800000"/>
            <a:headEnd/>
            <a:tailEnd/>
          </a:ln>
        </p:spPr>
      </p:pic>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Заголовок 1"/>
          <p:cNvSpPr>
            <a:spLocks noGrp="1"/>
          </p:cNvSpPr>
          <p:nvPr>
            <p:ph type="title"/>
          </p:nvPr>
        </p:nvSpPr>
        <p:spPr/>
        <p:txBody>
          <a:bodyPr/>
          <a:lstStyle/>
          <a:p>
            <a:pPr eaLnBrk="1" hangingPunct="1"/>
            <a:r>
              <a:rPr lang="ru-RU" smtClean="0"/>
              <a:t>Вопрос 16</a:t>
            </a:r>
          </a:p>
        </p:txBody>
      </p:sp>
      <p:sp>
        <p:nvSpPr>
          <p:cNvPr id="115714" name="Объект 2"/>
          <p:cNvSpPr>
            <a:spLocks noGrp="1"/>
          </p:cNvSpPr>
          <p:nvPr>
            <p:ph idx="1"/>
          </p:nvPr>
        </p:nvSpPr>
        <p:spPr/>
        <p:txBody>
          <a:bodyPr/>
          <a:lstStyle/>
          <a:p>
            <a:pPr algn="ctr" eaLnBrk="1" hangingPunct="1">
              <a:buFont typeface="Brush Script MT" pitchFamily="66" charset="0"/>
              <a:buNone/>
            </a:pPr>
            <a:r>
              <a:rPr lang="ru-RU" sz="3600" smtClean="0"/>
              <a:t>Первое по распространённости среди столовых приборов место в мире занимают ложки. Кто на втором месте?</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Заголовок 1"/>
          <p:cNvSpPr>
            <a:spLocks noGrp="1"/>
          </p:cNvSpPr>
          <p:nvPr>
            <p:ph type="title"/>
          </p:nvPr>
        </p:nvSpPr>
        <p:spPr>
          <a:xfrm>
            <a:off x="1116013" y="836613"/>
            <a:ext cx="6964362" cy="1201737"/>
          </a:xfrm>
        </p:spPr>
        <p:txBody>
          <a:bodyPr/>
          <a:lstStyle/>
          <a:p>
            <a:pPr eaLnBrk="1" hangingPunct="1"/>
            <a:r>
              <a:rPr lang="ru-RU" smtClean="0"/>
              <a:t>Вопрос 16</a:t>
            </a:r>
          </a:p>
        </p:txBody>
      </p:sp>
      <p:sp>
        <p:nvSpPr>
          <p:cNvPr id="116738" name="Объект 2"/>
          <p:cNvSpPr>
            <a:spLocks noGrp="1"/>
          </p:cNvSpPr>
          <p:nvPr>
            <p:ph idx="1"/>
          </p:nvPr>
        </p:nvSpPr>
        <p:spPr>
          <a:xfrm>
            <a:off x="1547813" y="2060575"/>
            <a:ext cx="6197600" cy="3603625"/>
          </a:xfrm>
        </p:spPr>
        <p:txBody>
          <a:bodyPr/>
          <a:lstStyle/>
          <a:p>
            <a:pPr marL="342900" indent="-342900" algn="ctr" eaLnBrk="1" hangingPunct="1">
              <a:buFont typeface="Brush Script MT" pitchFamily="66" charset="0"/>
              <a:buNone/>
            </a:pPr>
            <a:r>
              <a:rPr lang="ru-RU" sz="4000" smtClean="0"/>
              <a:t>Китайские палочки</a:t>
            </a:r>
          </a:p>
        </p:txBody>
      </p:sp>
      <p:pic>
        <p:nvPicPr>
          <p:cNvPr id="116739" name="Picture 2" descr="C:\Users\Дмитрий\Desktop\Интеллектум\Без названия (18).jpg"/>
          <p:cNvPicPr>
            <a:picLocks noChangeAspect="1" noChangeArrowheads="1"/>
          </p:cNvPicPr>
          <p:nvPr/>
        </p:nvPicPr>
        <p:blipFill>
          <a:blip r:embed="rId2"/>
          <a:srcRect/>
          <a:stretch>
            <a:fillRect/>
          </a:stretch>
        </p:blipFill>
        <p:spPr bwMode="auto">
          <a:xfrm>
            <a:off x="2555875" y="2852738"/>
            <a:ext cx="4143375" cy="3103562"/>
          </a:xfrm>
          <a:prstGeom prst="rect">
            <a:avLst/>
          </a:prstGeom>
          <a:noFill/>
          <a:ln w="9525">
            <a:noFill/>
            <a:miter lim="800000"/>
            <a:headEnd/>
            <a:tailEnd/>
          </a:ln>
        </p:spPr>
      </p:pic>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Заголовок 1"/>
          <p:cNvSpPr>
            <a:spLocks noGrp="1"/>
          </p:cNvSpPr>
          <p:nvPr>
            <p:ph type="title"/>
          </p:nvPr>
        </p:nvSpPr>
        <p:spPr/>
        <p:txBody>
          <a:bodyPr/>
          <a:lstStyle/>
          <a:p>
            <a:pPr eaLnBrk="1" hangingPunct="1"/>
            <a:r>
              <a:rPr lang="ru-RU" smtClean="0"/>
              <a:t>Вопрос 17</a:t>
            </a:r>
          </a:p>
        </p:txBody>
      </p:sp>
      <p:sp>
        <p:nvSpPr>
          <p:cNvPr id="117762" name="Объект 2"/>
          <p:cNvSpPr>
            <a:spLocks noGrp="1"/>
          </p:cNvSpPr>
          <p:nvPr>
            <p:ph idx="1"/>
          </p:nvPr>
        </p:nvSpPr>
        <p:spPr/>
        <p:txBody>
          <a:bodyPr/>
          <a:lstStyle/>
          <a:p>
            <a:pPr algn="ctr" eaLnBrk="1" hangingPunct="1">
              <a:buFont typeface="Brush Script MT" pitchFamily="66" charset="0"/>
              <a:buNone/>
            </a:pPr>
            <a:r>
              <a:rPr lang="ru-RU" sz="2800" smtClean="0"/>
              <a:t>Существует всего два мультфильма Диснея, в которых присутствуют и не умирают до конца фильма оба родителя героев. Первый – «101 далматинец», название второго состоит из двух слов, начинающихся на одну букву.</a:t>
            </a: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Заголовок 1"/>
          <p:cNvSpPr>
            <a:spLocks noGrp="1"/>
          </p:cNvSpPr>
          <p:nvPr>
            <p:ph type="title"/>
          </p:nvPr>
        </p:nvSpPr>
        <p:spPr/>
        <p:txBody>
          <a:bodyPr/>
          <a:lstStyle/>
          <a:p>
            <a:pPr eaLnBrk="1" hangingPunct="1"/>
            <a:r>
              <a:rPr lang="ru-RU" smtClean="0"/>
              <a:t>Вопрос 17</a:t>
            </a:r>
          </a:p>
        </p:txBody>
      </p:sp>
      <p:pic>
        <p:nvPicPr>
          <p:cNvPr id="118786" name="Picture 2" descr="C:\Users\Дмитрий\Desktop\Интеллектум\Без названия (19).jpg"/>
          <p:cNvPicPr>
            <a:picLocks noChangeAspect="1" noChangeArrowheads="1"/>
          </p:cNvPicPr>
          <p:nvPr/>
        </p:nvPicPr>
        <p:blipFill>
          <a:blip r:embed="rId2"/>
          <a:srcRect/>
          <a:stretch>
            <a:fillRect/>
          </a:stretch>
        </p:blipFill>
        <p:spPr bwMode="auto">
          <a:xfrm>
            <a:off x="3203575" y="1700213"/>
            <a:ext cx="3240088" cy="4032250"/>
          </a:xfrm>
          <a:prstGeom prst="rect">
            <a:avLst/>
          </a:prstGeom>
          <a:noFill/>
          <a:ln w="9525">
            <a:noFill/>
            <a:miter lim="800000"/>
            <a:headEnd/>
            <a:tailEnd/>
          </a:ln>
        </p:spPr>
      </p:pic>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Заголовок 1"/>
          <p:cNvSpPr>
            <a:spLocks noGrp="1"/>
          </p:cNvSpPr>
          <p:nvPr>
            <p:ph type="title"/>
          </p:nvPr>
        </p:nvSpPr>
        <p:spPr>
          <a:xfrm>
            <a:off x="1116013" y="836613"/>
            <a:ext cx="6964362" cy="1201737"/>
          </a:xfrm>
        </p:spPr>
        <p:txBody>
          <a:bodyPr/>
          <a:lstStyle/>
          <a:p>
            <a:pPr eaLnBrk="1" hangingPunct="1"/>
            <a:r>
              <a:rPr lang="ru-RU" smtClean="0"/>
              <a:t>Вопрос 18</a:t>
            </a:r>
          </a:p>
        </p:txBody>
      </p:sp>
      <p:sp>
        <p:nvSpPr>
          <p:cNvPr id="119810" name="Объект 2"/>
          <p:cNvSpPr>
            <a:spLocks noGrp="1"/>
          </p:cNvSpPr>
          <p:nvPr>
            <p:ph idx="1"/>
          </p:nvPr>
        </p:nvSpPr>
        <p:spPr>
          <a:xfrm>
            <a:off x="1463675" y="1989138"/>
            <a:ext cx="6564313" cy="3733800"/>
          </a:xfrm>
        </p:spPr>
        <p:txBody>
          <a:bodyPr/>
          <a:lstStyle/>
          <a:p>
            <a:pPr marL="0" indent="0" algn="ctr" eaLnBrk="1" hangingPunct="1">
              <a:buFont typeface="Brush Script MT" pitchFamily="66" charset="0"/>
              <a:buNone/>
            </a:pPr>
            <a:r>
              <a:rPr lang="ru-RU" sz="3600" smtClean="0"/>
              <a:t>Этим в др. Греции платили за рабов, в др. Риме платили жалование солдатам, этого на Земле столько, что можно покрыть весь шар слоем в 50 метров</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Заголовок 1"/>
          <p:cNvSpPr>
            <a:spLocks noGrp="1"/>
          </p:cNvSpPr>
          <p:nvPr>
            <p:ph type="title"/>
          </p:nvPr>
        </p:nvSpPr>
        <p:spPr/>
        <p:txBody>
          <a:bodyPr/>
          <a:lstStyle/>
          <a:p>
            <a:pPr eaLnBrk="1" hangingPunct="1"/>
            <a:r>
              <a:rPr lang="ru-RU" smtClean="0"/>
              <a:t>Вопрос 18</a:t>
            </a:r>
          </a:p>
        </p:txBody>
      </p:sp>
      <p:pic>
        <p:nvPicPr>
          <p:cNvPr id="120834" name="Picture 2" descr="C:\Users\Дмитрий\Desktop\Интеллектум\Без названия (20).jpg"/>
          <p:cNvPicPr>
            <a:picLocks noChangeAspect="1" noChangeArrowheads="1"/>
          </p:cNvPicPr>
          <p:nvPr/>
        </p:nvPicPr>
        <p:blipFill>
          <a:blip r:embed="rId2"/>
          <a:srcRect/>
          <a:stretch>
            <a:fillRect/>
          </a:stretch>
        </p:blipFill>
        <p:spPr bwMode="auto">
          <a:xfrm>
            <a:off x="1331913" y="1989138"/>
            <a:ext cx="6599237" cy="3436937"/>
          </a:xfrm>
          <a:prstGeom prst="rect">
            <a:avLst/>
          </a:prstGeom>
          <a:noFill/>
          <a:ln w="9525">
            <a:noFill/>
            <a:miter lim="800000"/>
            <a:headEnd/>
            <a:tailEnd/>
          </a:ln>
        </p:spPr>
      </p:pic>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Заголовок 1"/>
          <p:cNvSpPr>
            <a:spLocks noGrp="1"/>
          </p:cNvSpPr>
          <p:nvPr>
            <p:ph type="title"/>
          </p:nvPr>
        </p:nvSpPr>
        <p:spPr/>
        <p:txBody>
          <a:bodyPr/>
          <a:lstStyle/>
          <a:p>
            <a:pPr eaLnBrk="1" hangingPunct="1"/>
            <a:r>
              <a:rPr lang="ru-RU" smtClean="0"/>
              <a:t>Вопрос 19</a:t>
            </a:r>
          </a:p>
        </p:txBody>
      </p:sp>
      <p:sp>
        <p:nvSpPr>
          <p:cNvPr id="121858" name="Объект 2"/>
          <p:cNvSpPr>
            <a:spLocks noGrp="1"/>
          </p:cNvSpPr>
          <p:nvPr>
            <p:ph idx="1"/>
          </p:nvPr>
        </p:nvSpPr>
        <p:spPr/>
        <p:txBody>
          <a:bodyPr/>
          <a:lstStyle/>
          <a:p>
            <a:pPr algn="ctr" eaLnBrk="1" hangingPunct="1">
              <a:buFont typeface="Brush Script MT" pitchFamily="66" charset="0"/>
              <a:buNone/>
            </a:pPr>
            <a:r>
              <a:rPr lang="ru-RU" sz="3600" smtClean="0"/>
              <a:t>Мало кто знает, но жевание жевательной резинки позволяет избежать «постыдной слабости» при этом кулинарном процессе?</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Заголовок 1"/>
          <p:cNvSpPr>
            <a:spLocks noGrp="1"/>
          </p:cNvSpPr>
          <p:nvPr>
            <p:ph type="title"/>
          </p:nvPr>
        </p:nvSpPr>
        <p:spPr/>
        <p:txBody>
          <a:bodyPr/>
          <a:lstStyle/>
          <a:p>
            <a:pPr eaLnBrk="1" hangingPunct="1"/>
            <a:r>
              <a:rPr lang="ru-RU" smtClean="0"/>
              <a:t>Вопрос 19</a:t>
            </a:r>
          </a:p>
        </p:txBody>
      </p:sp>
      <p:sp>
        <p:nvSpPr>
          <p:cNvPr id="122882" name="Объект 2"/>
          <p:cNvSpPr>
            <a:spLocks noGrp="1"/>
          </p:cNvSpPr>
          <p:nvPr>
            <p:ph idx="1"/>
          </p:nvPr>
        </p:nvSpPr>
        <p:spPr>
          <a:xfrm>
            <a:off x="1463675" y="2119313"/>
            <a:ext cx="6203950" cy="3830637"/>
          </a:xfrm>
        </p:spPr>
        <p:txBody>
          <a:bodyPr/>
          <a:lstStyle/>
          <a:p>
            <a:pPr lvl="4" eaLnBrk="1" hangingPunct="1">
              <a:buFont typeface="Brush Script MT" pitchFamily="66" charset="0"/>
              <a:buNone/>
            </a:pPr>
            <a:r>
              <a:rPr lang="ru-RU" sz="3200" smtClean="0"/>
              <a:t>Шинковка лука</a:t>
            </a:r>
          </a:p>
        </p:txBody>
      </p:sp>
      <p:pic>
        <p:nvPicPr>
          <p:cNvPr id="122883" name="Picture 2" descr="C:\Users\Дмитрий\Desktop\Интеллектум\Без названия (21).jpg"/>
          <p:cNvPicPr>
            <a:picLocks noChangeAspect="1" noChangeArrowheads="1"/>
          </p:cNvPicPr>
          <p:nvPr/>
        </p:nvPicPr>
        <p:blipFill>
          <a:blip r:embed="rId2"/>
          <a:srcRect/>
          <a:stretch>
            <a:fillRect/>
          </a:stretch>
        </p:blipFill>
        <p:spPr bwMode="auto">
          <a:xfrm>
            <a:off x="2290763" y="2708275"/>
            <a:ext cx="5002212" cy="3146425"/>
          </a:xfrm>
          <a:prstGeom prst="rect">
            <a:avLst/>
          </a:prstGeom>
          <a:noFill/>
          <a:ln w="9525">
            <a:noFill/>
            <a:miter lim="800000"/>
            <a:headEnd/>
            <a:tailEnd/>
          </a:ln>
        </p:spPr>
      </p:pic>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Заголовок 1"/>
          <p:cNvSpPr>
            <a:spLocks noGrp="1"/>
          </p:cNvSpPr>
          <p:nvPr>
            <p:ph type="title"/>
          </p:nvPr>
        </p:nvSpPr>
        <p:spPr/>
        <p:txBody>
          <a:bodyPr/>
          <a:lstStyle/>
          <a:p>
            <a:pPr eaLnBrk="1" hangingPunct="1"/>
            <a:r>
              <a:rPr lang="ru-RU" smtClean="0"/>
              <a:t>Вопрос 20</a:t>
            </a:r>
          </a:p>
        </p:txBody>
      </p:sp>
      <p:sp>
        <p:nvSpPr>
          <p:cNvPr id="123906" name="Объект 2"/>
          <p:cNvSpPr>
            <a:spLocks noGrp="1"/>
          </p:cNvSpPr>
          <p:nvPr>
            <p:ph idx="1"/>
          </p:nvPr>
        </p:nvSpPr>
        <p:spPr/>
        <p:txBody>
          <a:bodyPr/>
          <a:lstStyle/>
          <a:p>
            <a:pPr algn="ctr" eaLnBrk="1" hangingPunct="1">
              <a:buFont typeface="Brush Script MT" pitchFamily="66" charset="0"/>
              <a:buNone/>
            </a:pPr>
            <a:r>
              <a:rPr lang="ru-RU" sz="3600" smtClean="0"/>
              <a:t>Мухи приклеиваются к паутине, паук перемещается по ней свободно. Почему так происходит?</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Заголовок 1"/>
          <p:cNvSpPr>
            <a:spLocks noGrp="1"/>
          </p:cNvSpPr>
          <p:nvPr>
            <p:ph type="title"/>
          </p:nvPr>
        </p:nvSpPr>
        <p:spPr/>
        <p:txBody>
          <a:bodyPr/>
          <a:lstStyle/>
          <a:p>
            <a:pPr eaLnBrk="1" hangingPunct="1"/>
            <a:r>
              <a:rPr lang="ru-RU" smtClean="0"/>
              <a:t>Кольца 50</a:t>
            </a:r>
          </a:p>
        </p:txBody>
      </p:sp>
      <p:sp>
        <p:nvSpPr>
          <p:cNvPr id="3" name="Объект 2"/>
          <p:cNvSpPr>
            <a:spLocks noGrp="1"/>
          </p:cNvSpPr>
          <p:nvPr>
            <p:ph idx="1"/>
          </p:nvPr>
        </p:nvSpPr>
        <p:spPr>
          <a:xfrm>
            <a:off x="1116013" y="2119313"/>
            <a:ext cx="6543675" cy="3603625"/>
          </a:xfrm>
        </p:spPr>
        <p:txBody>
          <a:bodyPr/>
          <a:lstStyle/>
          <a:p>
            <a:pPr marL="0" indent="0" eaLnBrk="1" hangingPunct="1">
              <a:buFont typeface="Brush Script MT" pitchFamily="66" charset="0"/>
              <a:buNone/>
            </a:pPr>
            <a:r>
              <a:rPr lang="ru-RU" sz="2800" smtClean="0"/>
              <a:t>М.., В.., З.., М.., Ю.., …., У.., Н.., П..!</a:t>
            </a:r>
          </a:p>
          <a:p>
            <a:pPr marL="0" indent="0" eaLnBrk="1" hangingPunct="1">
              <a:buFont typeface="Brush Script MT" pitchFamily="66" charset="0"/>
              <a:buNone/>
            </a:pPr>
            <a:endParaRPr lang="ru-RU" sz="3000" smtClean="0"/>
          </a:p>
          <a:p>
            <a:pPr marL="0" indent="0" algn="ctr" eaLnBrk="1" hangingPunct="1">
              <a:buFont typeface="Brush Script MT" pitchFamily="66" charset="0"/>
              <a:buNone/>
            </a:pPr>
            <a:r>
              <a:rPr lang="ru-RU" sz="3000" smtClean="0"/>
              <a:t>Напишите недостающее слово целиком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Заголовок 1"/>
          <p:cNvSpPr>
            <a:spLocks noGrp="1"/>
          </p:cNvSpPr>
          <p:nvPr>
            <p:ph type="title"/>
          </p:nvPr>
        </p:nvSpPr>
        <p:spPr/>
        <p:txBody>
          <a:bodyPr/>
          <a:lstStyle/>
          <a:p>
            <a:pPr eaLnBrk="1" hangingPunct="1"/>
            <a:r>
              <a:rPr lang="ru-RU" smtClean="0"/>
              <a:t>Вопрос 20</a:t>
            </a:r>
          </a:p>
        </p:txBody>
      </p:sp>
      <p:sp>
        <p:nvSpPr>
          <p:cNvPr id="124930" name="Объект 2"/>
          <p:cNvSpPr>
            <a:spLocks noGrp="1"/>
          </p:cNvSpPr>
          <p:nvPr>
            <p:ph idx="1"/>
          </p:nvPr>
        </p:nvSpPr>
        <p:spPr/>
        <p:txBody>
          <a:bodyPr/>
          <a:lstStyle/>
          <a:p>
            <a:pPr algn="ctr" eaLnBrk="1" hangingPunct="1">
              <a:buFont typeface="Brush Script MT" pitchFamily="66" charset="0"/>
              <a:buNone/>
            </a:pPr>
            <a:r>
              <a:rPr lang="ru-RU" smtClean="0"/>
              <a:t>Не все нити клейкие – липкие только концентрические, радиальные – нет.</a:t>
            </a:r>
          </a:p>
        </p:txBody>
      </p:sp>
      <p:pic>
        <p:nvPicPr>
          <p:cNvPr id="124931" name="Picture 2" descr="C:\Users\Дмитрий\Desktop\Интеллектум\20150509_1_1.jpg"/>
          <p:cNvPicPr>
            <a:picLocks noChangeAspect="1" noChangeArrowheads="1"/>
          </p:cNvPicPr>
          <p:nvPr/>
        </p:nvPicPr>
        <p:blipFill>
          <a:blip r:embed="rId2"/>
          <a:srcRect/>
          <a:stretch>
            <a:fillRect/>
          </a:stretch>
        </p:blipFill>
        <p:spPr bwMode="auto">
          <a:xfrm>
            <a:off x="2051050" y="2905125"/>
            <a:ext cx="4762500" cy="2743200"/>
          </a:xfrm>
          <a:prstGeom prst="rect">
            <a:avLst/>
          </a:prstGeom>
          <a:noFill/>
          <a:ln w="9525">
            <a:noFill/>
            <a:miter lim="800000"/>
            <a:headEnd/>
            <a:tailEnd/>
          </a:ln>
        </p:spPr>
      </p:pic>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Заголовок 1"/>
          <p:cNvSpPr>
            <a:spLocks noGrp="1"/>
          </p:cNvSpPr>
          <p:nvPr>
            <p:ph type="title"/>
          </p:nvPr>
        </p:nvSpPr>
        <p:spPr>
          <a:xfrm>
            <a:off x="1116013" y="2492375"/>
            <a:ext cx="6964362" cy="1203325"/>
          </a:xfrm>
        </p:spPr>
        <p:txBody>
          <a:bodyPr/>
          <a:lstStyle/>
          <a:p>
            <a:pPr eaLnBrk="1" hangingPunct="1"/>
            <a:r>
              <a:rPr lang="ru-RU" smtClean="0"/>
              <a:t>Конец основной игры</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Заголовок 1"/>
          <p:cNvSpPr>
            <a:spLocks noGrp="1"/>
          </p:cNvSpPr>
          <p:nvPr>
            <p:ph type="title"/>
          </p:nvPr>
        </p:nvSpPr>
        <p:spPr>
          <a:xfrm>
            <a:off x="1116013" y="2924175"/>
            <a:ext cx="6964362" cy="1203325"/>
          </a:xfrm>
        </p:spPr>
        <p:txBody>
          <a:bodyPr/>
          <a:lstStyle/>
          <a:p>
            <a:pPr eaLnBrk="1" hangingPunct="1"/>
            <a:r>
              <a:rPr lang="ru-RU" sz="4000" smtClean="0"/>
              <a:t>Верю – не верю</a:t>
            </a:r>
            <a:br>
              <a:rPr lang="ru-RU" sz="4000" smtClean="0"/>
            </a:br>
            <a:r>
              <a:rPr lang="ru-RU" altLang="ru-RU" sz="2400" smtClean="0">
                <a:latin typeface="Calibri Light" pitchFamily="34" charset="0"/>
              </a:rPr>
              <a:t>Время на обдумывание 20 сек.</a:t>
            </a:r>
            <a:br>
              <a:rPr lang="ru-RU" altLang="ru-RU" sz="2400" smtClean="0">
                <a:latin typeface="Calibri Light" pitchFamily="34" charset="0"/>
              </a:rPr>
            </a:br>
            <a:r>
              <a:rPr lang="ru-RU" altLang="ru-RU" sz="2400" smtClean="0">
                <a:latin typeface="Calibri Light" pitchFamily="34" charset="0"/>
              </a:rPr>
              <a:t>При решении команды, что прочитанный факт верный, команда поднимает зелёный шарик вверх. Если, по мнению команды факт обманчивый, команда поднимает вверх оранжевый шарик </a:t>
            </a:r>
            <a:br>
              <a:rPr lang="ru-RU" altLang="ru-RU" sz="2400" smtClean="0">
                <a:latin typeface="Calibri Light" pitchFamily="34" charset="0"/>
              </a:rPr>
            </a:br>
            <a:r>
              <a:rPr lang="ru-RU" altLang="ru-RU" sz="2400" smtClean="0">
                <a:latin typeface="Calibri Light" pitchFamily="34" charset="0"/>
              </a:rPr>
              <a:t>(20 очков за правильный ответ)</a:t>
            </a:r>
            <a:br>
              <a:rPr lang="ru-RU" altLang="ru-RU" sz="2400" smtClean="0">
                <a:latin typeface="Calibri Light" pitchFamily="34" charset="0"/>
              </a:rPr>
            </a:br>
            <a:endParaRPr lang="ru-RU" sz="2400" smtClean="0">
              <a:latin typeface="Calibri Light" pitchFamily="34" charset="0"/>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2"/>
          <p:cNvSpPr>
            <a:spLocks noGrp="1"/>
          </p:cNvSpPr>
          <p:nvPr>
            <p:ph type="title"/>
          </p:nvPr>
        </p:nvSpPr>
        <p:spPr/>
        <p:txBody>
          <a:bodyPr/>
          <a:lstStyle/>
          <a:p>
            <a:r>
              <a:rPr lang="ru-RU" smtClean="0"/>
              <a:t>Первый факт о лёгких</a:t>
            </a:r>
          </a:p>
        </p:txBody>
      </p:sp>
      <p:sp>
        <p:nvSpPr>
          <p:cNvPr id="128002" name="Rectangle 3"/>
          <p:cNvSpPr>
            <a:spLocks noGrp="1"/>
          </p:cNvSpPr>
          <p:nvPr>
            <p:ph type="body" idx="1"/>
          </p:nvPr>
        </p:nvSpPr>
        <p:spPr/>
        <p:txBody>
          <a:bodyPr/>
          <a:lstStyle/>
          <a:p>
            <a:pPr algn="ctr" eaLnBrk="1" hangingPunct="1">
              <a:buFont typeface="Brush Script MT" pitchFamily="66" charset="0"/>
              <a:buNone/>
            </a:pPr>
            <a:r>
              <a:rPr lang="ru-RU" smtClean="0"/>
              <a:t>Площадь поверхности человеческих легких примерно равна площади стола для настольного тенниса.. </a:t>
            </a:r>
          </a:p>
          <a:p>
            <a:pPr>
              <a:buFont typeface="Brush Script MT" pitchFamily="66" charset="0"/>
              <a:buNone/>
            </a:pPr>
            <a:endParaRPr lang="ru-RU" smtClean="0"/>
          </a:p>
        </p:txBody>
      </p:sp>
      <p:pic>
        <p:nvPicPr>
          <p:cNvPr id="128003" name="Picture 4" descr="sarcoidos-legkih"/>
          <p:cNvPicPr>
            <a:picLocks noChangeAspect="1" noChangeArrowheads="1"/>
          </p:cNvPicPr>
          <p:nvPr/>
        </p:nvPicPr>
        <p:blipFill>
          <a:blip r:embed="rId2"/>
          <a:srcRect/>
          <a:stretch>
            <a:fillRect/>
          </a:stretch>
        </p:blipFill>
        <p:spPr bwMode="auto">
          <a:xfrm>
            <a:off x="3203575" y="3429000"/>
            <a:ext cx="2874963" cy="2157413"/>
          </a:xfrm>
          <a:prstGeom prst="rect">
            <a:avLst/>
          </a:prstGeom>
          <a:noFill/>
          <a:ln w="9525">
            <a:noFill/>
            <a:miter lim="800000"/>
            <a:headEnd/>
            <a:tailEnd/>
          </a:ln>
        </p:spPr>
      </p:pic>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2"/>
          <p:cNvSpPr>
            <a:spLocks noGrp="1"/>
          </p:cNvSpPr>
          <p:nvPr>
            <p:ph type="title"/>
          </p:nvPr>
        </p:nvSpPr>
        <p:spPr>
          <a:solidFill>
            <a:srgbClr val="FF9900"/>
          </a:solidFill>
        </p:spPr>
        <p:txBody>
          <a:bodyPr/>
          <a:lstStyle/>
          <a:p>
            <a:r>
              <a:rPr lang="ru-RU" smtClean="0"/>
              <a:t>Нет, это не так</a:t>
            </a:r>
          </a:p>
        </p:txBody>
      </p:sp>
      <p:sp>
        <p:nvSpPr>
          <p:cNvPr id="129026" name="Rectangle 3"/>
          <p:cNvSpPr>
            <a:spLocks noGrp="1"/>
          </p:cNvSpPr>
          <p:nvPr>
            <p:ph type="body" idx="1"/>
          </p:nvPr>
        </p:nvSpPr>
        <p:spPr/>
        <p:txBody>
          <a:bodyPr/>
          <a:lstStyle/>
          <a:p>
            <a:pPr algn="ctr" eaLnBrk="1" hangingPunct="1">
              <a:buFont typeface="Brush Script MT" pitchFamily="66" charset="0"/>
              <a:buNone/>
            </a:pPr>
            <a:r>
              <a:rPr lang="ru-RU" smtClean="0"/>
              <a:t>Площадь поверхности человеческих легких примерно равна площади теннисного корта.. </a:t>
            </a:r>
          </a:p>
          <a:p>
            <a:pPr>
              <a:buFont typeface="Brush Script MT" pitchFamily="66" charset="0"/>
              <a:buNone/>
            </a:pPr>
            <a:endParaRPr lang="ru-RU" smtClean="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2"/>
          <p:cNvSpPr>
            <a:spLocks noGrp="1"/>
          </p:cNvSpPr>
          <p:nvPr>
            <p:ph type="title"/>
          </p:nvPr>
        </p:nvSpPr>
        <p:spPr/>
        <p:txBody>
          <a:bodyPr/>
          <a:lstStyle/>
          <a:p>
            <a:r>
              <a:rPr lang="ru-RU" smtClean="0"/>
              <a:t>Второй факт о зубах</a:t>
            </a:r>
          </a:p>
        </p:txBody>
      </p:sp>
      <p:sp>
        <p:nvSpPr>
          <p:cNvPr id="130050" name="Rectangle 3"/>
          <p:cNvSpPr>
            <a:spLocks noGrp="1"/>
          </p:cNvSpPr>
          <p:nvPr>
            <p:ph type="body" idx="1"/>
          </p:nvPr>
        </p:nvSpPr>
        <p:spPr/>
        <p:txBody>
          <a:bodyPr/>
          <a:lstStyle/>
          <a:p>
            <a:pPr algn="ctr">
              <a:buFont typeface="Brush Script MT" pitchFamily="66" charset="0"/>
              <a:buNone/>
            </a:pPr>
            <a:r>
              <a:rPr lang="ru-RU" smtClean="0"/>
              <a:t>Зyб – единственная часть человека, лишенная способности самовосстанавливаться. </a:t>
            </a:r>
          </a:p>
        </p:txBody>
      </p:sp>
      <p:pic>
        <p:nvPicPr>
          <p:cNvPr id="130051" name="Picture 4" descr="scale_1200"/>
          <p:cNvPicPr>
            <a:picLocks noChangeAspect="1" noChangeArrowheads="1"/>
          </p:cNvPicPr>
          <p:nvPr/>
        </p:nvPicPr>
        <p:blipFill>
          <a:blip r:embed="rId2"/>
          <a:srcRect/>
          <a:stretch>
            <a:fillRect/>
          </a:stretch>
        </p:blipFill>
        <p:spPr bwMode="auto">
          <a:xfrm>
            <a:off x="3419475" y="3357563"/>
            <a:ext cx="2659063" cy="2159000"/>
          </a:xfrm>
          <a:prstGeom prst="rect">
            <a:avLst/>
          </a:prstGeom>
          <a:noFill/>
          <a:ln w="9525">
            <a:noFill/>
            <a:miter lim="800000"/>
            <a:headEnd/>
            <a:tailEnd/>
          </a:ln>
        </p:spPr>
      </p:pic>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Rectangle 2"/>
          <p:cNvSpPr>
            <a:spLocks noGrp="1"/>
          </p:cNvSpPr>
          <p:nvPr>
            <p:ph type="title"/>
          </p:nvPr>
        </p:nvSpPr>
        <p:spPr>
          <a:solidFill>
            <a:srgbClr val="CCFFCC"/>
          </a:solidFill>
        </p:spPr>
        <p:txBody>
          <a:bodyPr/>
          <a:lstStyle/>
          <a:p>
            <a:r>
              <a:rPr lang="ru-RU" smtClean="0"/>
              <a:t>Да, это так!</a:t>
            </a:r>
          </a:p>
        </p:txBody>
      </p:sp>
      <p:sp>
        <p:nvSpPr>
          <p:cNvPr id="131074" name="Rectangle 3"/>
          <p:cNvSpPr>
            <a:spLocks noGrp="1"/>
          </p:cNvSpPr>
          <p:nvPr>
            <p:ph type="body" idx="1"/>
          </p:nvPr>
        </p:nvSpPr>
        <p:spPr/>
        <p:txBody>
          <a:bodyPr/>
          <a:lstStyle/>
          <a:p>
            <a:pPr algn="ctr">
              <a:buFont typeface="Brush Script MT" pitchFamily="66" charset="0"/>
              <a:buNone/>
            </a:pPr>
            <a:r>
              <a:rPr lang="ru-RU" smtClean="0"/>
              <a:t>Родители и стоматологи не зря твердят нам о том, что нужно беречь зубы </a:t>
            </a: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2"/>
          <p:cNvSpPr>
            <a:spLocks noGrp="1"/>
          </p:cNvSpPr>
          <p:nvPr>
            <p:ph type="title"/>
          </p:nvPr>
        </p:nvSpPr>
        <p:spPr/>
        <p:txBody>
          <a:bodyPr/>
          <a:lstStyle/>
          <a:p>
            <a:r>
              <a:rPr lang="ru-RU" smtClean="0"/>
              <a:t>Третий факт о монетах</a:t>
            </a:r>
          </a:p>
        </p:txBody>
      </p:sp>
      <p:sp>
        <p:nvSpPr>
          <p:cNvPr id="132098" name="Rectangle 3"/>
          <p:cNvSpPr>
            <a:spLocks noGrp="1"/>
          </p:cNvSpPr>
          <p:nvPr>
            <p:ph type="body" idx="1"/>
          </p:nvPr>
        </p:nvSpPr>
        <p:spPr>
          <a:xfrm>
            <a:off x="1463675" y="2119313"/>
            <a:ext cx="6196013" cy="1741487"/>
          </a:xfrm>
        </p:spPr>
        <p:txBody>
          <a:bodyPr/>
          <a:lstStyle/>
          <a:p>
            <a:pPr>
              <a:buFont typeface="Brush Script MT" pitchFamily="66" charset="0"/>
              <a:buNone/>
            </a:pPr>
            <a:r>
              <a:rPr lang="ru-RU" smtClean="0"/>
              <a:t>Если подбрасывать монету шанс, что выпадет орёл и решка примерно одинаковы</a:t>
            </a:r>
          </a:p>
        </p:txBody>
      </p:sp>
      <p:pic>
        <p:nvPicPr>
          <p:cNvPr id="132099" name="Picture 4" descr="1284727"/>
          <p:cNvPicPr>
            <a:picLocks noChangeAspect="1" noChangeArrowheads="1"/>
          </p:cNvPicPr>
          <p:nvPr/>
        </p:nvPicPr>
        <p:blipFill>
          <a:blip r:embed="rId2"/>
          <a:srcRect/>
          <a:stretch>
            <a:fillRect/>
          </a:stretch>
        </p:blipFill>
        <p:spPr bwMode="auto">
          <a:xfrm>
            <a:off x="2771775" y="3284538"/>
            <a:ext cx="3240088" cy="2157412"/>
          </a:xfrm>
          <a:prstGeom prst="rect">
            <a:avLst/>
          </a:prstGeom>
          <a:noFill/>
          <a:ln w="9525">
            <a:noFill/>
            <a:miter lim="800000"/>
            <a:headEnd/>
            <a:tailEnd/>
          </a:ln>
        </p:spPr>
      </p:pic>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2"/>
          <p:cNvSpPr>
            <a:spLocks noGrp="1"/>
          </p:cNvSpPr>
          <p:nvPr>
            <p:ph type="title"/>
          </p:nvPr>
        </p:nvSpPr>
        <p:spPr>
          <a:solidFill>
            <a:schemeClr val="accent1"/>
          </a:solidFill>
        </p:spPr>
        <p:txBody>
          <a:bodyPr/>
          <a:lstStyle/>
          <a:p>
            <a:r>
              <a:rPr lang="ru-RU" smtClean="0"/>
              <a:t>Нет, это не так!</a:t>
            </a:r>
          </a:p>
        </p:txBody>
      </p:sp>
      <p:sp>
        <p:nvSpPr>
          <p:cNvPr id="133122" name="Rectangle 3"/>
          <p:cNvSpPr>
            <a:spLocks noGrp="1"/>
          </p:cNvSpPr>
          <p:nvPr>
            <p:ph type="body" idx="1"/>
          </p:nvPr>
        </p:nvSpPr>
        <p:spPr>
          <a:xfrm>
            <a:off x="1463675" y="2997200"/>
            <a:ext cx="6196013" cy="2725738"/>
          </a:xfrm>
        </p:spPr>
        <p:txBody>
          <a:bodyPr/>
          <a:lstStyle/>
          <a:p>
            <a:pPr>
              <a:buFont typeface="Brush Script MT" pitchFamily="66" charset="0"/>
              <a:buNone/>
            </a:pPr>
            <a:r>
              <a:rPr lang="ru-RU" smtClean="0"/>
              <a:t>Вероятность выпадения решки выше, так как орел весит немного больше. </a:t>
            </a: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angle 2"/>
          <p:cNvSpPr>
            <a:spLocks noGrp="1"/>
          </p:cNvSpPr>
          <p:nvPr>
            <p:ph type="title"/>
          </p:nvPr>
        </p:nvSpPr>
        <p:spPr/>
        <p:txBody>
          <a:bodyPr/>
          <a:lstStyle/>
          <a:p>
            <a:r>
              <a:rPr lang="ru-RU" sz="4000" smtClean="0"/>
              <a:t>Четвёртый факт о футболе</a:t>
            </a:r>
          </a:p>
        </p:txBody>
      </p:sp>
      <p:sp>
        <p:nvSpPr>
          <p:cNvPr id="134146" name="Rectangle 3"/>
          <p:cNvSpPr>
            <a:spLocks noGrp="1"/>
          </p:cNvSpPr>
          <p:nvPr>
            <p:ph type="body" idx="1"/>
          </p:nvPr>
        </p:nvSpPr>
        <p:spPr>
          <a:xfrm>
            <a:off x="1476375" y="2133600"/>
            <a:ext cx="6196013" cy="3603625"/>
          </a:xfrm>
        </p:spPr>
        <p:txBody>
          <a:bodyPr/>
          <a:lstStyle/>
          <a:p>
            <a:pPr algn="ctr">
              <a:buFont typeface="Brush Script MT" pitchFamily="66" charset="0"/>
              <a:buNone/>
            </a:pPr>
            <a:r>
              <a:rPr lang="ru-RU" smtClean="0"/>
              <a:t>Бразилия приняла участие во всех чемпионатах мира. </a:t>
            </a:r>
          </a:p>
        </p:txBody>
      </p:sp>
      <p:pic>
        <p:nvPicPr>
          <p:cNvPr id="134147" name="Picture 4" descr="maxresdefault (96)"/>
          <p:cNvPicPr>
            <a:picLocks noChangeAspect="1" noChangeArrowheads="1"/>
          </p:cNvPicPr>
          <p:nvPr/>
        </p:nvPicPr>
        <p:blipFill>
          <a:blip r:embed="rId2"/>
          <a:srcRect/>
          <a:stretch>
            <a:fillRect/>
          </a:stretch>
        </p:blipFill>
        <p:spPr bwMode="auto">
          <a:xfrm>
            <a:off x="2771775" y="3141663"/>
            <a:ext cx="3840163" cy="2160587"/>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p:nvPr>
        </p:nvSpPr>
        <p:spPr/>
        <p:txBody>
          <a:bodyPr/>
          <a:lstStyle/>
          <a:p>
            <a:pPr eaLnBrk="1" hangingPunct="1"/>
            <a:r>
              <a:rPr lang="ru-RU" smtClean="0"/>
              <a:t>Музыка 10</a:t>
            </a:r>
          </a:p>
        </p:txBody>
      </p:sp>
      <p:sp>
        <p:nvSpPr>
          <p:cNvPr id="24578" name="Объект 2"/>
          <p:cNvSpPr>
            <a:spLocks noGrp="1"/>
          </p:cNvSpPr>
          <p:nvPr>
            <p:ph idx="1"/>
          </p:nvPr>
        </p:nvSpPr>
        <p:spPr/>
        <p:txBody>
          <a:bodyPr/>
          <a:lstStyle/>
          <a:p>
            <a:pPr marL="0" indent="0" algn="ctr" eaLnBrk="1" hangingPunct="1">
              <a:buFont typeface="Brush Script MT" pitchFamily="66" charset="0"/>
              <a:buNone/>
            </a:pPr>
            <a:r>
              <a:rPr lang="ru-RU" sz="3600" smtClean="0"/>
              <a:t>Октава начинается с ноты «До», какой нотой она заканчивается?</a:t>
            </a: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Rectangle 2"/>
          <p:cNvSpPr>
            <a:spLocks noGrp="1"/>
          </p:cNvSpPr>
          <p:nvPr>
            <p:ph type="title"/>
          </p:nvPr>
        </p:nvSpPr>
        <p:spPr>
          <a:solidFill>
            <a:srgbClr val="CCFFCC"/>
          </a:solidFill>
        </p:spPr>
        <p:txBody>
          <a:bodyPr/>
          <a:lstStyle/>
          <a:p>
            <a:r>
              <a:rPr lang="ru-RU" smtClean="0"/>
              <a:t>Да, это так!</a:t>
            </a: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2"/>
          <p:cNvSpPr>
            <a:spLocks noGrp="1"/>
          </p:cNvSpPr>
          <p:nvPr>
            <p:ph type="title"/>
          </p:nvPr>
        </p:nvSpPr>
        <p:spPr/>
        <p:txBody>
          <a:bodyPr/>
          <a:lstStyle/>
          <a:p>
            <a:r>
              <a:rPr lang="ru-RU" smtClean="0"/>
              <a:t>Пятый факт о сахаре</a:t>
            </a:r>
          </a:p>
        </p:txBody>
      </p:sp>
      <p:sp>
        <p:nvSpPr>
          <p:cNvPr id="136194" name="Rectangle 3"/>
          <p:cNvSpPr>
            <a:spLocks noGrp="1"/>
          </p:cNvSpPr>
          <p:nvPr>
            <p:ph type="body" idx="1"/>
          </p:nvPr>
        </p:nvSpPr>
        <p:spPr/>
        <p:txBody>
          <a:bodyPr/>
          <a:lstStyle/>
          <a:p>
            <a:pPr algn="ctr">
              <a:buFont typeface="Brush Script MT" pitchFamily="66" charset="0"/>
              <a:buNone/>
            </a:pPr>
            <a:r>
              <a:rPr lang="ru-RU" smtClean="0"/>
              <a:t>Лимон содержит больше сахара, чем клубника. </a:t>
            </a:r>
          </a:p>
        </p:txBody>
      </p:sp>
      <p:pic>
        <p:nvPicPr>
          <p:cNvPr id="136195" name="Picture 4" descr="753548_gallery"/>
          <p:cNvPicPr>
            <a:picLocks noChangeAspect="1" noChangeArrowheads="1"/>
          </p:cNvPicPr>
          <p:nvPr/>
        </p:nvPicPr>
        <p:blipFill>
          <a:blip r:embed="rId2"/>
          <a:srcRect/>
          <a:stretch>
            <a:fillRect/>
          </a:stretch>
        </p:blipFill>
        <p:spPr bwMode="auto">
          <a:xfrm>
            <a:off x="2700338" y="2997200"/>
            <a:ext cx="3889375" cy="2498725"/>
          </a:xfrm>
          <a:prstGeom prst="rect">
            <a:avLst/>
          </a:prstGeom>
          <a:noFill/>
          <a:ln w="9525">
            <a:noFill/>
            <a:miter lim="800000"/>
            <a:headEnd/>
            <a:tailEnd/>
          </a:ln>
        </p:spPr>
      </p:pic>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Rectangle 2"/>
          <p:cNvSpPr>
            <a:spLocks noGrp="1"/>
          </p:cNvSpPr>
          <p:nvPr>
            <p:ph type="title"/>
          </p:nvPr>
        </p:nvSpPr>
        <p:spPr>
          <a:solidFill>
            <a:srgbClr val="CCFFCC"/>
          </a:solidFill>
        </p:spPr>
        <p:txBody>
          <a:bodyPr/>
          <a:lstStyle/>
          <a:p>
            <a:r>
              <a:rPr lang="ru-RU" smtClean="0"/>
              <a:t>Да, это так!</a:t>
            </a:r>
          </a:p>
        </p:txBody>
      </p:sp>
      <p:sp>
        <p:nvSpPr>
          <p:cNvPr id="137218" name="Rectangle 3"/>
          <p:cNvSpPr>
            <a:spLocks noGrp="1"/>
          </p:cNvSpPr>
          <p:nvPr>
            <p:ph type="body" idx="1"/>
          </p:nvPr>
        </p:nvSpPr>
        <p:spPr/>
        <p:txBody>
          <a:bodyPr/>
          <a:lstStyle/>
          <a:p>
            <a:pPr algn="ctr">
              <a:buFont typeface="Brush Script MT" pitchFamily="66" charset="0"/>
              <a:buNone/>
            </a:pPr>
            <a:r>
              <a:rPr lang="ru-RU" smtClean="0"/>
              <a:t>Как ни странно, но это так</a:t>
            </a: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2"/>
          <p:cNvSpPr>
            <a:spLocks noGrp="1"/>
          </p:cNvSpPr>
          <p:nvPr>
            <p:ph type="title"/>
          </p:nvPr>
        </p:nvSpPr>
        <p:spPr/>
        <p:txBody>
          <a:bodyPr/>
          <a:lstStyle/>
          <a:p>
            <a:r>
              <a:rPr lang="ru-RU" sz="4000" smtClean="0"/>
              <a:t>Шестой факт о компьютерах</a:t>
            </a:r>
          </a:p>
        </p:txBody>
      </p:sp>
      <p:sp>
        <p:nvSpPr>
          <p:cNvPr id="138242" name="Rectangle 3"/>
          <p:cNvSpPr>
            <a:spLocks noGrp="1"/>
          </p:cNvSpPr>
          <p:nvPr>
            <p:ph type="body" idx="1"/>
          </p:nvPr>
        </p:nvSpPr>
        <p:spPr/>
        <p:txBody>
          <a:bodyPr/>
          <a:lstStyle/>
          <a:p>
            <a:pPr algn="ctr">
              <a:buFont typeface="Brush Script MT" pitchFamily="66" charset="0"/>
              <a:buNone/>
            </a:pPr>
            <a:r>
              <a:rPr lang="ru-RU" smtClean="0"/>
              <a:t>Скорость компьютерной мыши измеряется в «микки-маусах» </a:t>
            </a:r>
          </a:p>
        </p:txBody>
      </p:sp>
      <p:pic>
        <p:nvPicPr>
          <p:cNvPr id="138243" name="Picture 4" descr="i"/>
          <p:cNvPicPr>
            <a:picLocks noChangeAspect="1" noChangeArrowheads="1"/>
          </p:cNvPicPr>
          <p:nvPr/>
        </p:nvPicPr>
        <p:blipFill>
          <a:blip r:embed="rId2"/>
          <a:srcRect/>
          <a:stretch>
            <a:fillRect/>
          </a:stretch>
        </p:blipFill>
        <p:spPr bwMode="auto">
          <a:xfrm>
            <a:off x="3563938" y="2997200"/>
            <a:ext cx="2428875" cy="3048000"/>
          </a:xfrm>
          <a:prstGeom prst="rect">
            <a:avLst/>
          </a:prstGeom>
          <a:noFill/>
          <a:ln w="9525">
            <a:noFill/>
            <a:miter lim="800000"/>
            <a:headEnd/>
            <a:tailEnd/>
          </a:ln>
        </p:spPr>
      </p:pic>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Rectangle 2"/>
          <p:cNvSpPr>
            <a:spLocks noGrp="1"/>
          </p:cNvSpPr>
          <p:nvPr>
            <p:ph type="title"/>
          </p:nvPr>
        </p:nvSpPr>
        <p:spPr>
          <a:solidFill>
            <a:srgbClr val="CCFFCC"/>
          </a:solidFill>
        </p:spPr>
        <p:txBody>
          <a:bodyPr/>
          <a:lstStyle/>
          <a:p>
            <a:r>
              <a:rPr lang="ru-RU" smtClean="0"/>
              <a:t>Да, это так!</a:t>
            </a:r>
          </a:p>
        </p:txBody>
      </p:sp>
      <p:sp>
        <p:nvSpPr>
          <p:cNvPr id="139266" name="Rectangle 3"/>
          <p:cNvSpPr>
            <a:spLocks noGrp="1"/>
          </p:cNvSpPr>
          <p:nvPr>
            <p:ph type="body" idx="1"/>
          </p:nvPr>
        </p:nvSpPr>
        <p:spPr/>
        <p:txBody>
          <a:bodyPr/>
          <a:lstStyle/>
          <a:p>
            <a:pPr algn="ctr">
              <a:buFont typeface="Brush Script MT" pitchFamily="66" charset="0"/>
              <a:buNone/>
            </a:pPr>
            <a:r>
              <a:rPr lang="ru-RU" smtClean="0"/>
              <a:t>Кто-то явно был в хорошем настроении, когда это придумал. Микки – это 1/200 дюйма. Скорость может быть измерена в «пикселях на микки» – то есть на сколько пикселей перемещается курсор на экране, когда физическая мышь перемещается на один микки. </a:t>
            </a: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2"/>
          <p:cNvSpPr>
            <a:spLocks noGrp="1"/>
          </p:cNvSpPr>
          <p:nvPr>
            <p:ph type="title"/>
          </p:nvPr>
        </p:nvSpPr>
        <p:spPr/>
        <p:txBody>
          <a:bodyPr/>
          <a:lstStyle/>
          <a:p>
            <a:r>
              <a:rPr lang="ru-RU" sz="4000" smtClean="0"/>
              <a:t>Седьмой факт о спасателях</a:t>
            </a:r>
          </a:p>
        </p:txBody>
      </p:sp>
      <p:sp>
        <p:nvSpPr>
          <p:cNvPr id="140290" name="Rectangle 3"/>
          <p:cNvSpPr>
            <a:spLocks noGrp="1"/>
          </p:cNvSpPr>
          <p:nvPr>
            <p:ph type="body" idx="1"/>
          </p:nvPr>
        </p:nvSpPr>
        <p:spPr/>
        <p:txBody>
          <a:bodyPr/>
          <a:lstStyle/>
          <a:p>
            <a:pPr>
              <a:buFont typeface="Brush Script MT" pitchFamily="66" charset="0"/>
              <a:buNone/>
            </a:pPr>
            <a:r>
              <a:rPr lang="ru-RU" smtClean="0"/>
              <a:t>В Китае, если вы не спасёте человека от гибели вам будет грозить смертная казнь</a:t>
            </a:r>
          </a:p>
        </p:txBody>
      </p:sp>
      <p:pic>
        <p:nvPicPr>
          <p:cNvPr id="140291" name="Picture 4" descr="kollekcia-emocionalnullnyh-snimkov-1ib375s0fmezn-007"/>
          <p:cNvPicPr>
            <a:picLocks noChangeAspect="1" noChangeArrowheads="1"/>
          </p:cNvPicPr>
          <p:nvPr/>
        </p:nvPicPr>
        <p:blipFill>
          <a:blip r:embed="rId2"/>
          <a:srcRect/>
          <a:stretch>
            <a:fillRect/>
          </a:stretch>
        </p:blipFill>
        <p:spPr bwMode="auto">
          <a:xfrm>
            <a:off x="3132138" y="3068638"/>
            <a:ext cx="2817812" cy="3024187"/>
          </a:xfrm>
          <a:prstGeom prst="rect">
            <a:avLst/>
          </a:prstGeom>
          <a:noFill/>
          <a:ln w="9525">
            <a:noFill/>
            <a:miter lim="800000"/>
            <a:headEnd/>
            <a:tailEnd/>
          </a:ln>
        </p:spPr>
      </p:pic>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2"/>
          <p:cNvSpPr>
            <a:spLocks noGrp="1"/>
          </p:cNvSpPr>
          <p:nvPr>
            <p:ph type="title"/>
          </p:nvPr>
        </p:nvSpPr>
        <p:spPr>
          <a:solidFill>
            <a:schemeClr val="accent1"/>
          </a:solidFill>
        </p:spPr>
        <p:txBody>
          <a:bodyPr/>
          <a:lstStyle/>
          <a:p>
            <a:r>
              <a:rPr lang="ru-RU" smtClean="0"/>
              <a:t>Нет, это не так! </a:t>
            </a:r>
          </a:p>
        </p:txBody>
      </p:sp>
      <p:sp>
        <p:nvSpPr>
          <p:cNvPr id="141314" name="Rectangle 3"/>
          <p:cNvSpPr>
            <a:spLocks noGrp="1"/>
          </p:cNvSpPr>
          <p:nvPr>
            <p:ph type="body" idx="1"/>
          </p:nvPr>
        </p:nvSpPr>
        <p:spPr/>
        <p:txBody>
          <a:bodyPr/>
          <a:lstStyle/>
          <a:p>
            <a:pPr algn="ctr">
              <a:buFont typeface="Brush Script MT" pitchFamily="66" charset="0"/>
              <a:buNone/>
            </a:pPr>
            <a:r>
              <a:rPr lang="ru-RU" smtClean="0"/>
              <a:t>В Китае запрещено спасать человека, так как это является вмешательством в его судьбу </a:t>
            </a: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Rectangle 2"/>
          <p:cNvSpPr>
            <a:spLocks noGrp="1"/>
          </p:cNvSpPr>
          <p:nvPr>
            <p:ph type="title"/>
          </p:nvPr>
        </p:nvSpPr>
        <p:spPr/>
        <p:txBody>
          <a:bodyPr/>
          <a:lstStyle/>
          <a:p>
            <a:r>
              <a:rPr lang="ru-RU" smtClean="0"/>
              <a:t>Восьмой факт о звуках </a:t>
            </a:r>
          </a:p>
        </p:txBody>
      </p:sp>
      <p:sp>
        <p:nvSpPr>
          <p:cNvPr id="142338" name="Rectangle 3"/>
          <p:cNvSpPr>
            <a:spLocks noGrp="1"/>
          </p:cNvSpPr>
          <p:nvPr>
            <p:ph type="body" idx="1"/>
          </p:nvPr>
        </p:nvSpPr>
        <p:spPr/>
        <p:txBody>
          <a:bodyPr/>
          <a:lstStyle/>
          <a:p>
            <a:pPr>
              <a:buFont typeface="Brush Script MT" pitchFamily="66" charset="0"/>
              <a:buNone/>
            </a:pPr>
            <a:r>
              <a:rPr lang="ru-RU" smtClean="0"/>
              <a:t>Нельзя издавать гул с закрытым носом; когда вы издаёте гул, воздух выдувается из носа </a:t>
            </a:r>
          </a:p>
        </p:txBody>
      </p:sp>
      <p:pic>
        <p:nvPicPr>
          <p:cNvPr id="142339" name="Picture 4" descr="body-odor-and-your-health"/>
          <p:cNvPicPr>
            <a:picLocks noChangeAspect="1" noChangeArrowheads="1"/>
          </p:cNvPicPr>
          <p:nvPr/>
        </p:nvPicPr>
        <p:blipFill>
          <a:blip r:embed="rId2"/>
          <a:srcRect/>
          <a:stretch>
            <a:fillRect/>
          </a:stretch>
        </p:blipFill>
        <p:spPr bwMode="auto">
          <a:xfrm>
            <a:off x="2843213" y="3500438"/>
            <a:ext cx="3529012" cy="2360612"/>
          </a:xfrm>
          <a:prstGeom prst="rect">
            <a:avLst/>
          </a:prstGeom>
          <a:noFill/>
          <a:ln w="9525">
            <a:noFill/>
            <a:miter lim="800000"/>
            <a:headEnd/>
            <a:tailEnd/>
          </a:ln>
        </p:spPr>
      </p:pic>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Rectangle 2"/>
          <p:cNvSpPr>
            <a:spLocks noGrp="1"/>
          </p:cNvSpPr>
          <p:nvPr>
            <p:ph type="title"/>
          </p:nvPr>
        </p:nvSpPr>
        <p:spPr>
          <a:solidFill>
            <a:srgbClr val="CCFFCC"/>
          </a:solidFill>
        </p:spPr>
        <p:txBody>
          <a:bodyPr/>
          <a:lstStyle/>
          <a:p>
            <a:r>
              <a:rPr lang="ru-RU" smtClean="0"/>
              <a:t>Да, это так!</a:t>
            </a: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Rectangle 2"/>
          <p:cNvSpPr>
            <a:spLocks noGrp="1"/>
          </p:cNvSpPr>
          <p:nvPr>
            <p:ph type="title"/>
          </p:nvPr>
        </p:nvSpPr>
        <p:spPr/>
        <p:txBody>
          <a:bodyPr/>
          <a:lstStyle/>
          <a:p>
            <a:r>
              <a:rPr lang="ru-RU" smtClean="0"/>
              <a:t>Девятый факт о болезнях</a:t>
            </a:r>
          </a:p>
        </p:txBody>
      </p:sp>
      <p:sp>
        <p:nvSpPr>
          <p:cNvPr id="144386" name="Rectangle 3"/>
          <p:cNvSpPr>
            <a:spLocks noGrp="1"/>
          </p:cNvSpPr>
          <p:nvPr>
            <p:ph type="body" idx="1"/>
          </p:nvPr>
        </p:nvSpPr>
        <p:spPr/>
        <p:txBody>
          <a:bodyPr/>
          <a:lstStyle/>
          <a:p>
            <a:pPr algn="ctr">
              <a:buFont typeface="Brush Script MT" pitchFamily="66" charset="0"/>
              <a:buNone/>
            </a:pPr>
            <a:r>
              <a:rPr lang="ru-RU" smtClean="0"/>
              <a:t>В психиатрии есть официальный диагноз «Алиса в стране чудес»</a:t>
            </a:r>
          </a:p>
        </p:txBody>
      </p:sp>
      <p:pic>
        <p:nvPicPr>
          <p:cNvPr id="144387" name="Picture 4" descr="249785481_0a28b7c5915941300942857645ce543e"/>
          <p:cNvPicPr>
            <a:picLocks noChangeAspect="1" noChangeArrowheads="1"/>
          </p:cNvPicPr>
          <p:nvPr/>
        </p:nvPicPr>
        <p:blipFill>
          <a:blip r:embed="rId2"/>
          <a:srcRect/>
          <a:stretch>
            <a:fillRect/>
          </a:stretch>
        </p:blipFill>
        <p:spPr bwMode="auto">
          <a:xfrm>
            <a:off x="3132138" y="2924175"/>
            <a:ext cx="3138487" cy="316865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Заголовок 1"/>
          <p:cNvSpPr>
            <a:spLocks noGrp="1"/>
          </p:cNvSpPr>
          <p:nvPr>
            <p:ph type="title"/>
          </p:nvPr>
        </p:nvSpPr>
        <p:spPr/>
        <p:txBody>
          <a:bodyPr/>
          <a:lstStyle/>
          <a:p>
            <a:pPr eaLnBrk="1" hangingPunct="1"/>
            <a:r>
              <a:rPr lang="ru-RU" smtClean="0"/>
              <a:t>Музыка 20</a:t>
            </a:r>
          </a:p>
        </p:txBody>
      </p:sp>
      <p:sp>
        <p:nvSpPr>
          <p:cNvPr id="25602" name="Объект 2"/>
          <p:cNvSpPr>
            <a:spLocks noGrp="1"/>
          </p:cNvSpPr>
          <p:nvPr>
            <p:ph idx="1"/>
          </p:nvPr>
        </p:nvSpPr>
        <p:spPr/>
        <p:txBody>
          <a:bodyPr/>
          <a:lstStyle/>
          <a:p>
            <a:pPr marL="0" indent="0" algn="ctr" eaLnBrk="1" hangingPunct="1">
              <a:buFont typeface="Brush Script MT" pitchFamily="66" charset="0"/>
              <a:buNone/>
            </a:pPr>
            <a:r>
              <a:rPr lang="ru-RU" sz="3600" smtClean="0"/>
              <a:t>Напишите названия 3-х существующих музыкальных инструментов, названия которых начинается на одну и ту же букву.</a:t>
            </a: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2"/>
          <p:cNvSpPr>
            <a:spLocks noGrp="1"/>
          </p:cNvSpPr>
          <p:nvPr>
            <p:ph type="title"/>
          </p:nvPr>
        </p:nvSpPr>
        <p:spPr>
          <a:solidFill>
            <a:srgbClr val="CCFFCC"/>
          </a:solidFill>
        </p:spPr>
        <p:txBody>
          <a:bodyPr/>
          <a:lstStyle/>
          <a:p>
            <a:r>
              <a:rPr lang="ru-RU" smtClean="0"/>
              <a:t>Да, это так! </a:t>
            </a:r>
          </a:p>
        </p:txBody>
      </p:sp>
      <p:sp>
        <p:nvSpPr>
          <p:cNvPr id="145410" name="Rectangle 3"/>
          <p:cNvSpPr>
            <a:spLocks noGrp="1"/>
          </p:cNvSpPr>
          <p:nvPr>
            <p:ph type="body" idx="1"/>
          </p:nvPr>
        </p:nvSpPr>
        <p:spPr/>
        <p:txBody>
          <a:bodyPr/>
          <a:lstStyle/>
          <a:p>
            <a:pPr algn="ctr">
              <a:buFont typeface="Brush Script MT" pitchFamily="66" charset="0"/>
              <a:buNone/>
            </a:pPr>
            <a:r>
              <a:rPr lang="ru-RU" smtClean="0"/>
              <a:t>В психиатрии синдром, сопровождающийся деперсонализацией, нарушением восприятия времени и пространства, собственного тела и окружающей обстановки, официально называется «Алиса в стране чудес» </a:t>
            </a: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Rectangle 2"/>
          <p:cNvSpPr>
            <a:spLocks noGrp="1"/>
          </p:cNvSpPr>
          <p:nvPr>
            <p:ph type="title"/>
          </p:nvPr>
        </p:nvSpPr>
        <p:spPr/>
        <p:txBody>
          <a:bodyPr/>
          <a:lstStyle/>
          <a:p>
            <a:r>
              <a:rPr lang="ru-RU" smtClean="0"/>
              <a:t>Десятый факт об улыбке</a:t>
            </a:r>
          </a:p>
        </p:txBody>
      </p:sp>
      <p:sp>
        <p:nvSpPr>
          <p:cNvPr id="146434" name="Rectangle 3"/>
          <p:cNvSpPr>
            <a:spLocks noGrp="1"/>
          </p:cNvSpPr>
          <p:nvPr>
            <p:ph type="body" idx="1"/>
          </p:nvPr>
        </p:nvSpPr>
        <p:spPr/>
        <p:txBody>
          <a:bodyPr/>
          <a:lstStyle/>
          <a:p>
            <a:pPr algn="ctr">
              <a:buFont typeface="Brush Script MT" pitchFamily="66" charset="0"/>
              <a:buNone/>
            </a:pPr>
            <a:r>
              <a:rPr lang="ru-RU" smtClean="0"/>
              <a:t>При улыбке у человека “работают” всего 3 мускула. </a:t>
            </a:r>
          </a:p>
        </p:txBody>
      </p:sp>
      <p:pic>
        <p:nvPicPr>
          <p:cNvPr id="146435" name="Picture 4" descr="2883892984"/>
          <p:cNvPicPr>
            <a:picLocks noChangeAspect="1" noChangeArrowheads="1"/>
          </p:cNvPicPr>
          <p:nvPr/>
        </p:nvPicPr>
        <p:blipFill>
          <a:blip r:embed="rId2"/>
          <a:srcRect/>
          <a:stretch>
            <a:fillRect/>
          </a:stretch>
        </p:blipFill>
        <p:spPr bwMode="auto">
          <a:xfrm>
            <a:off x="2700338" y="2997200"/>
            <a:ext cx="4103687" cy="2779713"/>
          </a:xfrm>
          <a:prstGeom prst="rect">
            <a:avLst/>
          </a:prstGeom>
          <a:noFill/>
          <a:ln w="9525">
            <a:noFill/>
            <a:miter lim="800000"/>
            <a:headEnd/>
            <a:tailEnd/>
          </a:ln>
        </p:spPr>
      </p:pic>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Rectangle 2"/>
          <p:cNvSpPr>
            <a:spLocks noGrp="1"/>
          </p:cNvSpPr>
          <p:nvPr>
            <p:ph type="title"/>
          </p:nvPr>
        </p:nvSpPr>
        <p:spPr>
          <a:solidFill>
            <a:schemeClr val="accent1"/>
          </a:solidFill>
        </p:spPr>
        <p:txBody>
          <a:bodyPr/>
          <a:lstStyle/>
          <a:p>
            <a:r>
              <a:rPr lang="ru-RU" smtClean="0"/>
              <a:t>Нет, это не так!</a:t>
            </a:r>
          </a:p>
        </p:txBody>
      </p:sp>
      <p:sp>
        <p:nvSpPr>
          <p:cNvPr id="147458" name="Rectangle 3"/>
          <p:cNvSpPr>
            <a:spLocks noGrp="1"/>
          </p:cNvSpPr>
          <p:nvPr>
            <p:ph type="body" idx="1"/>
          </p:nvPr>
        </p:nvSpPr>
        <p:spPr/>
        <p:txBody>
          <a:bodyPr/>
          <a:lstStyle/>
          <a:p>
            <a:pPr>
              <a:buFont typeface="Brush Script MT" pitchFamily="66" charset="0"/>
              <a:buNone/>
            </a:pPr>
            <a:r>
              <a:rPr lang="ru-RU" smtClean="0"/>
              <a:t>При улыбке у человека “работают” 17 мускулов. </a:t>
            </a: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Заголовок 1"/>
          <p:cNvSpPr>
            <a:spLocks noGrp="1"/>
          </p:cNvSpPr>
          <p:nvPr>
            <p:ph type="title" idx="4294967295"/>
          </p:nvPr>
        </p:nvSpPr>
        <p:spPr>
          <a:xfrm>
            <a:off x="1331913" y="3141663"/>
            <a:ext cx="6400800" cy="685800"/>
          </a:xfrm>
        </p:spPr>
        <p:txBody>
          <a:bodyPr anchor="b"/>
          <a:lstStyle/>
          <a:p>
            <a:r>
              <a:rPr lang="ru-RU" smtClean="0">
                <a:latin typeface="Arial" charset="0"/>
              </a:rPr>
              <a:t>Красивая шкатулка</a:t>
            </a: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Объект 2"/>
          <p:cNvSpPr>
            <a:spLocks noGrp="1"/>
          </p:cNvSpPr>
          <p:nvPr>
            <p:ph idx="4294967295"/>
          </p:nvPr>
        </p:nvSpPr>
        <p:spPr>
          <a:xfrm>
            <a:off x="1403350" y="1628775"/>
            <a:ext cx="6196013" cy="3446463"/>
          </a:xfrm>
        </p:spPr>
        <p:txBody>
          <a:bodyPr/>
          <a:lstStyle/>
          <a:p>
            <a:pPr marL="0" indent="0" algn="ctr">
              <a:buFont typeface="Brush Script MT" pitchFamily="66" charset="0"/>
              <a:buNone/>
            </a:pPr>
            <a:r>
              <a:rPr lang="ru-RU" sz="3200" smtClean="0"/>
              <a:t>Узниками Бастилии были не только люди. Однажды в тюрьму была заключена эта Француженка, которую обвиняли в причинении вреда религии и общественной морали.</a:t>
            </a: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Rectangle 3"/>
          <p:cNvSpPr>
            <a:spLocks noGrp="1"/>
          </p:cNvSpPr>
          <p:nvPr>
            <p:ph type="body" idx="1"/>
          </p:nvPr>
        </p:nvSpPr>
        <p:spPr>
          <a:xfrm>
            <a:off x="1547813" y="2924175"/>
            <a:ext cx="6196012" cy="865188"/>
          </a:xfrm>
        </p:spPr>
        <p:txBody>
          <a:bodyPr/>
          <a:lstStyle/>
          <a:p>
            <a:pPr algn="ctr">
              <a:buFont typeface="Brush Script MT" pitchFamily="66" charset="0"/>
              <a:buNone/>
            </a:pPr>
            <a:r>
              <a:rPr lang="ru-RU" sz="2800" smtClean="0"/>
              <a:t>Спасибо за игру!</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Заголовок 1"/>
          <p:cNvSpPr>
            <a:spLocks noGrp="1"/>
          </p:cNvSpPr>
          <p:nvPr>
            <p:ph type="title"/>
          </p:nvPr>
        </p:nvSpPr>
        <p:spPr/>
        <p:txBody>
          <a:bodyPr/>
          <a:lstStyle/>
          <a:p>
            <a:pPr eaLnBrk="1" hangingPunct="1"/>
            <a:r>
              <a:rPr lang="ru-RU" smtClean="0"/>
              <a:t>Музыка 30</a:t>
            </a:r>
          </a:p>
        </p:txBody>
      </p:sp>
      <p:sp>
        <p:nvSpPr>
          <p:cNvPr id="26626" name="Объект 2"/>
          <p:cNvSpPr>
            <a:spLocks noGrp="1"/>
          </p:cNvSpPr>
          <p:nvPr>
            <p:ph idx="1"/>
          </p:nvPr>
        </p:nvSpPr>
        <p:spPr/>
        <p:txBody>
          <a:bodyPr/>
          <a:lstStyle/>
          <a:p>
            <a:pPr marL="0" indent="0" algn="ctr" eaLnBrk="1" hangingPunct="1">
              <a:buFont typeface="Brush Script MT" pitchFamily="66" charset="0"/>
              <a:buNone/>
            </a:pPr>
            <a:r>
              <a:rPr lang="ru-RU" sz="3600" smtClean="0"/>
              <a:t>Николай 1 предоставлял своим офицерам, при нарушении ими воинской дисциплины, выбор между гауптвахтой и именно этим</a:t>
            </a:r>
            <a:r>
              <a:rPr lang="ru-RU" smtClean="0"/>
              <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Заголовок 1"/>
          <p:cNvSpPr>
            <a:spLocks noGrp="1"/>
          </p:cNvSpPr>
          <p:nvPr>
            <p:ph type="title"/>
          </p:nvPr>
        </p:nvSpPr>
        <p:spPr>
          <a:xfrm>
            <a:off x="1116013" y="692150"/>
            <a:ext cx="6964362" cy="1203325"/>
          </a:xfrm>
        </p:spPr>
        <p:txBody>
          <a:bodyPr/>
          <a:lstStyle/>
          <a:p>
            <a:pPr eaLnBrk="1" hangingPunct="1"/>
            <a:r>
              <a:rPr lang="ru-RU" smtClean="0"/>
              <a:t>Музыка 40</a:t>
            </a:r>
          </a:p>
        </p:txBody>
      </p:sp>
      <p:sp>
        <p:nvSpPr>
          <p:cNvPr id="27650" name="Объект 2"/>
          <p:cNvSpPr>
            <a:spLocks noGrp="1"/>
          </p:cNvSpPr>
          <p:nvPr>
            <p:ph idx="1"/>
          </p:nvPr>
        </p:nvSpPr>
        <p:spPr>
          <a:xfrm>
            <a:off x="1476375" y="1773238"/>
            <a:ext cx="6480175" cy="4103687"/>
          </a:xfrm>
        </p:spPr>
        <p:txBody>
          <a:bodyPr/>
          <a:lstStyle/>
          <a:p>
            <a:pPr marL="0" indent="0" eaLnBrk="1" hangingPunct="1">
              <a:lnSpc>
                <a:spcPct val="90000"/>
              </a:lnSpc>
              <a:buFont typeface="Brush Script MT" pitchFamily="66" charset="0"/>
              <a:buNone/>
            </a:pPr>
            <a:r>
              <a:rPr lang="ru-RU" smtClean="0"/>
              <a:t>Николай Андреевич Римский-Корсаков на одном из своих уроков объяснял ученикам, что последняя часть симфонии или сонаты должна быть обязательно написана в быстром темпе. — А почему же у Чайковского четвертая часть Шестой симфонии написана в медленном темпе? — спросил М. Ф. Гнесин. Профессор помолчал, потом торжественно произнес: — Исключения возможны, если они ...</a:t>
            </a:r>
          </a:p>
          <a:p>
            <a:pPr marL="0" indent="0" algn="ctr" eaLnBrk="1" hangingPunct="1">
              <a:lnSpc>
                <a:spcPct val="90000"/>
              </a:lnSpc>
              <a:buFont typeface="Brush Script MT" pitchFamily="66" charset="0"/>
              <a:buNone/>
            </a:pPr>
            <a:r>
              <a:rPr lang="ru-RU" smtClean="0"/>
              <a:t>Закончите цитату</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Заголовок 1"/>
          <p:cNvSpPr>
            <a:spLocks noGrp="1"/>
          </p:cNvSpPr>
          <p:nvPr>
            <p:ph type="title"/>
          </p:nvPr>
        </p:nvSpPr>
        <p:spPr/>
        <p:txBody>
          <a:bodyPr/>
          <a:lstStyle/>
          <a:p>
            <a:pPr eaLnBrk="1" hangingPunct="1"/>
            <a:r>
              <a:rPr lang="ru-RU" smtClean="0"/>
              <a:t>Музыка 50</a:t>
            </a:r>
          </a:p>
        </p:txBody>
      </p:sp>
      <p:sp>
        <p:nvSpPr>
          <p:cNvPr id="28674" name="Объект 2"/>
          <p:cNvSpPr>
            <a:spLocks noGrp="1"/>
          </p:cNvSpPr>
          <p:nvPr>
            <p:ph idx="1"/>
          </p:nvPr>
        </p:nvSpPr>
        <p:spPr/>
        <p:txBody>
          <a:bodyPr/>
          <a:lstStyle/>
          <a:p>
            <a:pPr marL="0" indent="0" algn="ctr" eaLnBrk="1" hangingPunct="1">
              <a:buFont typeface="Brush Script MT" pitchFamily="66" charset="0"/>
              <a:buNone/>
            </a:pPr>
            <a:r>
              <a:rPr lang="ru-RU" sz="3600" smtClean="0"/>
              <a:t>Согласно одной мудрости: «Когда вы счастливы, вы наслаждаетесь музыкой. Когда же вам грустно - … »</a:t>
            </a:r>
          </a:p>
          <a:p>
            <a:pPr marL="0" indent="0" algn="ctr" eaLnBrk="1" hangingPunct="1">
              <a:buFont typeface="Brush Script MT" pitchFamily="66" charset="0"/>
              <a:buNone/>
            </a:pPr>
            <a:r>
              <a:rPr lang="ru-RU" sz="3600" smtClean="0"/>
              <a:t>Продолжите мудрость</a:t>
            </a:r>
            <a:r>
              <a:rPr lang="ru-RU" smtClean="0"/>
              <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Заголовок 1"/>
          <p:cNvSpPr>
            <a:spLocks noGrp="1"/>
          </p:cNvSpPr>
          <p:nvPr>
            <p:ph type="title"/>
          </p:nvPr>
        </p:nvSpPr>
        <p:spPr/>
        <p:txBody>
          <a:bodyPr/>
          <a:lstStyle/>
          <a:p>
            <a:pPr eaLnBrk="1" hangingPunct="1"/>
            <a:r>
              <a:rPr lang="ru-RU" smtClean="0"/>
              <a:t>Медведи 10</a:t>
            </a:r>
          </a:p>
        </p:txBody>
      </p:sp>
      <p:sp>
        <p:nvSpPr>
          <p:cNvPr id="29698" name="Объект 2"/>
          <p:cNvSpPr>
            <a:spLocks noGrp="1"/>
          </p:cNvSpPr>
          <p:nvPr>
            <p:ph idx="1"/>
          </p:nvPr>
        </p:nvSpPr>
        <p:spPr/>
        <p:txBody>
          <a:bodyPr/>
          <a:lstStyle/>
          <a:p>
            <a:pPr marL="0" indent="0" algn="ctr" eaLnBrk="1" hangingPunct="1">
              <a:buFont typeface="Brush Script MT" pitchFamily="66" charset="0"/>
              <a:buNone/>
            </a:pPr>
            <a:r>
              <a:rPr lang="ru-RU" sz="3600" smtClean="0"/>
              <a:t>Сколько мишек изображено на картине И.И. Шишкина «Утро в сосновом лесу»?</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Заголовок 1"/>
          <p:cNvSpPr>
            <a:spLocks noGrp="1"/>
          </p:cNvSpPr>
          <p:nvPr>
            <p:ph type="title"/>
          </p:nvPr>
        </p:nvSpPr>
        <p:spPr/>
        <p:txBody>
          <a:bodyPr/>
          <a:lstStyle/>
          <a:p>
            <a:pPr eaLnBrk="1" hangingPunct="1"/>
            <a:r>
              <a:rPr lang="ru-RU" smtClean="0"/>
              <a:t>Медведи 20</a:t>
            </a:r>
          </a:p>
        </p:txBody>
      </p:sp>
      <p:sp>
        <p:nvSpPr>
          <p:cNvPr id="30722" name="Объект 2"/>
          <p:cNvSpPr>
            <a:spLocks noGrp="1"/>
          </p:cNvSpPr>
          <p:nvPr>
            <p:ph idx="1"/>
          </p:nvPr>
        </p:nvSpPr>
        <p:spPr/>
        <p:txBody>
          <a:bodyPr/>
          <a:lstStyle/>
          <a:p>
            <a:pPr marL="0" indent="0" algn="ctr" eaLnBrk="1" hangingPunct="1">
              <a:buFont typeface="Brush Script MT" pitchFamily="66" charset="0"/>
              <a:buNone/>
            </a:pPr>
            <a:r>
              <a:rPr lang="ru-RU" sz="3600" smtClean="0"/>
              <a:t>Этого медведя придумал Виктор Чижиков. Вся страна прощалась с ним и просила вернуться в свой сказочный лес. </a:t>
            </a:r>
          </a:p>
          <a:p>
            <a:pPr marL="0" indent="0" algn="ctr" eaLnBrk="1" hangingPunct="1">
              <a:buFont typeface="Brush Script MT" pitchFamily="66" charset="0"/>
              <a:buNone/>
            </a:pPr>
            <a:r>
              <a:rPr lang="ru-RU" sz="3600" smtClean="0"/>
              <a:t>Назовите город и год.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Заголовок 1"/>
          <p:cNvSpPr>
            <a:spLocks noGrp="1"/>
          </p:cNvSpPr>
          <p:nvPr>
            <p:ph type="title"/>
          </p:nvPr>
        </p:nvSpPr>
        <p:spPr/>
        <p:txBody>
          <a:bodyPr/>
          <a:lstStyle/>
          <a:p>
            <a:pPr eaLnBrk="1" hangingPunct="1"/>
            <a:r>
              <a:rPr lang="ru-RU" smtClean="0"/>
              <a:t>Медведи 30</a:t>
            </a:r>
          </a:p>
        </p:txBody>
      </p:sp>
      <p:sp>
        <p:nvSpPr>
          <p:cNvPr id="3" name="Объект 2"/>
          <p:cNvSpPr>
            <a:spLocks noGrp="1"/>
          </p:cNvSpPr>
          <p:nvPr>
            <p:ph idx="1"/>
          </p:nvPr>
        </p:nvSpPr>
        <p:spPr/>
        <p:txBody>
          <a:bodyPr rtlCol="0">
            <a:normAutofit/>
          </a:bodyPr>
          <a:lstStyle/>
          <a:p>
            <a:pPr marL="0" indent="0" algn="ctr" eaLnBrk="1" fontAlgn="auto" hangingPunct="1">
              <a:spcAft>
                <a:spcPts val="0"/>
              </a:spcAft>
              <a:buFont typeface="Brush Script MT" pitchFamily="66" charset="0"/>
              <a:buNone/>
              <a:defRPr/>
            </a:pPr>
            <a:r>
              <a:rPr lang="ru-RU" sz="3600" dirty="0" smtClean="0"/>
              <a:t>Этот медведь лакомится самой быстрорастущей травой в мире.</a:t>
            </a:r>
          </a:p>
          <a:p>
            <a:pPr marL="274320" indent="-274320" eaLnBrk="1" fontAlgn="auto" hangingPunct="1">
              <a:spcAft>
                <a:spcPts val="0"/>
              </a:spcAft>
              <a:defRPr/>
            </a:pPr>
            <a:endParaRPr lang="ru-RU" sz="3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idx="4294967295"/>
          </p:nvPr>
        </p:nvSpPr>
        <p:spPr/>
        <p:txBody>
          <a:bodyPr/>
          <a:lstStyle/>
          <a:p>
            <a:r>
              <a:rPr lang="ru-RU" b="1" smtClean="0">
                <a:latin typeface="Calibri Light" pitchFamily="34" charset="0"/>
              </a:rPr>
              <a:t>Правила игры</a:t>
            </a:r>
          </a:p>
        </p:txBody>
      </p:sp>
      <p:sp>
        <p:nvSpPr>
          <p:cNvPr id="14338" name="Rectangle 3"/>
          <p:cNvSpPr>
            <a:spLocks noGrp="1"/>
          </p:cNvSpPr>
          <p:nvPr>
            <p:ph type="body" idx="4294967295"/>
          </p:nvPr>
        </p:nvSpPr>
        <p:spPr/>
        <p:txBody>
          <a:bodyPr/>
          <a:lstStyle/>
          <a:p>
            <a:pPr algn="ctr" eaLnBrk="1" hangingPunct="1">
              <a:buFont typeface="Brush Script MT" pitchFamily="66" charset="0"/>
              <a:buNone/>
            </a:pPr>
            <a:r>
              <a:rPr lang="ru-RU" smtClean="0">
                <a:latin typeface="Calibri" pitchFamily="34" charset="0"/>
              </a:rPr>
              <a:t>Игра состоит из 3-х игр:</a:t>
            </a:r>
          </a:p>
          <a:p>
            <a:pPr algn="ctr" eaLnBrk="1" hangingPunct="1">
              <a:buFont typeface="Brush Script MT" pitchFamily="66" charset="0"/>
              <a:buNone/>
            </a:pPr>
            <a:r>
              <a:rPr lang="ru-RU" smtClean="0">
                <a:latin typeface="Calibri" pitchFamily="34" charset="0"/>
              </a:rPr>
              <a:t> - Разминка</a:t>
            </a:r>
          </a:p>
          <a:p>
            <a:pPr algn="ctr" eaLnBrk="1" hangingPunct="1">
              <a:buFont typeface="Brush Script MT" pitchFamily="66" charset="0"/>
              <a:buNone/>
            </a:pPr>
            <a:r>
              <a:rPr lang="ru-RU" smtClean="0">
                <a:latin typeface="Calibri" pitchFamily="34" charset="0"/>
              </a:rPr>
              <a:t>- Основная игра </a:t>
            </a:r>
          </a:p>
          <a:p>
            <a:pPr algn="ctr" eaLnBrk="1" hangingPunct="1">
              <a:buFont typeface="Brush Script MT" pitchFamily="66" charset="0"/>
              <a:buNone/>
            </a:pPr>
            <a:r>
              <a:rPr lang="ru-RU" smtClean="0">
                <a:latin typeface="Calibri" pitchFamily="34" charset="0"/>
              </a:rPr>
              <a:t>- Верю - не верю</a:t>
            </a:r>
          </a:p>
          <a:p>
            <a:pPr algn="ctr" eaLnBrk="1" hangingPunct="1">
              <a:buFont typeface="Brush Script MT" pitchFamily="66" charset="0"/>
              <a:buNone/>
            </a:pPr>
            <a:r>
              <a:rPr lang="ru-RU" smtClean="0">
                <a:latin typeface="Calibri" pitchFamily="34" charset="0"/>
              </a:rPr>
              <a:t>За каждую игру вы будете получать очки, сумма очков всех игр будет суммироваться. В итоге – команда, которая наберёт больше очков – побеждает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Заголовок 1"/>
          <p:cNvSpPr>
            <a:spLocks noGrp="1"/>
          </p:cNvSpPr>
          <p:nvPr>
            <p:ph type="title"/>
          </p:nvPr>
        </p:nvSpPr>
        <p:spPr/>
        <p:txBody>
          <a:bodyPr/>
          <a:lstStyle/>
          <a:p>
            <a:pPr eaLnBrk="1" hangingPunct="1"/>
            <a:r>
              <a:rPr lang="ru-RU" smtClean="0"/>
              <a:t>Медведи 40</a:t>
            </a:r>
          </a:p>
        </p:txBody>
      </p:sp>
      <p:sp>
        <p:nvSpPr>
          <p:cNvPr id="32770" name="Объект 2"/>
          <p:cNvSpPr>
            <a:spLocks noGrp="1"/>
          </p:cNvSpPr>
          <p:nvPr>
            <p:ph idx="1"/>
          </p:nvPr>
        </p:nvSpPr>
        <p:spPr/>
        <p:txBody>
          <a:bodyPr/>
          <a:lstStyle/>
          <a:p>
            <a:pPr marL="0" indent="0" algn="ctr" eaLnBrk="1" hangingPunct="1">
              <a:buFont typeface="Brush Script MT" pitchFamily="66" charset="0"/>
              <a:buNone/>
            </a:pPr>
            <a:r>
              <a:rPr lang="ru-RU" sz="3600" smtClean="0"/>
              <a:t>Из под его пера вышли книги о ребятах, одним из главных героев был Костя Малинин.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Заголовок 1"/>
          <p:cNvSpPr>
            <a:spLocks noGrp="1"/>
          </p:cNvSpPr>
          <p:nvPr>
            <p:ph type="title"/>
          </p:nvPr>
        </p:nvSpPr>
        <p:spPr/>
        <p:txBody>
          <a:bodyPr/>
          <a:lstStyle/>
          <a:p>
            <a:pPr eaLnBrk="1" hangingPunct="1"/>
            <a:r>
              <a:rPr lang="ru-RU" smtClean="0"/>
              <a:t>Медведи 50</a:t>
            </a:r>
          </a:p>
        </p:txBody>
      </p:sp>
      <p:sp>
        <p:nvSpPr>
          <p:cNvPr id="33794" name="Объект 2"/>
          <p:cNvSpPr>
            <a:spLocks noGrp="1"/>
          </p:cNvSpPr>
          <p:nvPr>
            <p:ph idx="1"/>
          </p:nvPr>
        </p:nvSpPr>
        <p:spPr/>
        <p:txBody>
          <a:bodyPr/>
          <a:lstStyle/>
          <a:p>
            <a:pPr marL="0" indent="0" algn="ctr" eaLnBrk="1" hangingPunct="1">
              <a:buFont typeface="Brush Script MT" pitchFamily="66" charset="0"/>
              <a:buNone/>
            </a:pPr>
            <a:r>
              <a:rPr lang="ru-RU" sz="3600" smtClean="0"/>
              <a:t>Этот город основан в 1137 году. На его гербе изображён медведь с секирой. Назовите денежную купюру</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Заголовок 1"/>
          <p:cNvSpPr>
            <a:spLocks noGrp="1"/>
          </p:cNvSpPr>
          <p:nvPr>
            <p:ph type="title"/>
          </p:nvPr>
        </p:nvSpPr>
        <p:spPr/>
        <p:txBody>
          <a:bodyPr/>
          <a:lstStyle/>
          <a:p>
            <a:pPr eaLnBrk="1" hangingPunct="1"/>
            <a:r>
              <a:rPr lang="ru-RU" smtClean="0"/>
              <a:t>Животные 10</a:t>
            </a:r>
          </a:p>
        </p:txBody>
      </p:sp>
      <p:sp>
        <p:nvSpPr>
          <p:cNvPr id="34818" name="Объект 2"/>
          <p:cNvSpPr>
            <a:spLocks noGrp="1"/>
          </p:cNvSpPr>
          <p:nvPr>
            <p:ph idx="1"/>
          </p:nvPr>
        </p:nvSpPr>
        <p:spPr/>
        <p:txBody>
          <a:bodyPr/>
          <a:lstStyle/>
          <a:p>
            <a:pPr marL="0" indent="0" algn="ctr" eaLnBrk="1" hangingPunct="1">
              <a:buFont typeface="Brush Script MT" pitchFamily="66" charset="0"/>
              <a:buNone/>
            </a:pPr>
            <a:r>
              <a:rPr lang="ru-RU" sz="3600" smtClean="0"/>
              <a:t>Муравьи, в отличие от человека никогда не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Заголовок 1"/>
          <p:cNvSpPr>
            <a:spLocks noGrp="1"/>
          </p:cNvSpPr>
          <p:nvPr>
            <p:ph type="title"/>
          </p:nvPr>
        </p:nvSpPr>
        <p:spPr/>
        <p:txBody>
          <a:bodyPr/>
          <a:lstStyle/>
          <a:p>
            <a:pPr eaLnBrk="1" hangingPunct="1"/>
            <a:r>
              <a:rPr lang="ru-RU" smtClean="0"/>
              <a:t>Животные 20</a:t>
            </a:r>
          </a:p>
        </p:txBody>
      </p:sp>
      <p:sp>
        <p:nvSpPr>
          <p:cNvPr id="35842" name="Объект 2"/>
          <p:cNvSpPr>
            <a:spLocks noGrp="1"/>
          </p:cNvSpPr>
          <p:nvPr>
            <p:ph idx="1"/>
          </p:nvPr>
        </p:nvSpPr>
        <p:spPr/>
        <p:txBody>
          <a:bodyPr/>
          <a:lstStyle/>
          <a:p>
            <a:pPr marL="0" indent="0" algn="ctr" eaLnBrk="1" hangingPunct="1">
              <a:buFont typeface="Brush Script MT" pitchFamily="66" charset="0"/>
              <a:buNone/>
            </a:pPr>
            <a:r>
              <a:rPr lang="ru-RU" sz="3600" smtClean="0"/>
              <a:t>Что общего у жирафа и собаки породы чау-чау</a:t>
            </a:r>
            <a:r>
              <a:rPr lang="ru-RU" smtClean="0"/>
              <a: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Заголовок 1"/>
          <p:cNvSpPr>
            <a:spLocks noGrp="1"/>
          </p:cNvSpPr>
          <p:nvPr>
            <p:ph type="title"/>
          </p:nvPr>
        </p:nvSpPr>
        <p:spPr/>
        <p:txBody>
          <a:bodyPr/>
          <a:lstStyle/>
          <a:p>
            <a:pPr eaLnBrk="1" hangingPunct="1"/>
            <a:r>
              <a:rPr lang="ru-RU" smtClean="0"/>
              <a:t>Животные 30</a:t>
            </a:r>
          </a:p>
        </p:txBody>
      </p:sp>
      <p:sp>
        <p:nvSpPr>
          <p:cNvPr id="36866" name="Объект 2"/>
          <p:cNvSpPr>
            <a:spLocks noGrp="1"/>
          </p:cNvSpPr>
          <p:nvPr>
            <p:ph idx="1"/>
          </p:nvPr>
        </p:nvSpPr>
        <p:spPr/>
        <p:txBody>
          <a:bodyPr/>
          <a:lstStyle/>
          <a:p>
            <a:pPr marL="0" indent="0" algn="ctr" eaLnBrk="1" hangingPunct="1">
              <a:buFont typeface="Brush Script MT" pitchFamily="66" charset="0"/>
              <a:buNone/>
            </a:pPr>
            <a:r>
              <a:rPr lang="ru-RU" sz="3600" smtClean="0"/>
              <a:t>Этот процесс у крошечных жалящих насекомых мокрецов происходит со скоростью 62 000 раз в минуту.</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Заголовок 1"/>
          <p:cNvSpPr>
            <a:spLocks noGrp="1"/>
          </p:cNvSpPr>
          <p:nvPr>
            <p:ph type="title"/>
          </p:nvPr>
        </p:nvSpPr>
        <p:spPr/>
        <p:txBody>
          <a:bodyPr/>
          <a:lstStyle/>
          <a:p>
            <a:pPr eaLnBrk="1" hangingPunct="1"/>
            <a:r>
              <a:rPr lang="ru-RU" smtClean="0"/>
              <a:t>Животные 40</a:t>
            </a:r>
          </a:p>
        </p:txBody>
      </p:sp>
      <p:sp>
        <p:nvSpPr>
          <p:cNvPr id="37890" name="Объект 2"/>
          <p:cNvSpPr>
            <a:spLocks noGrp="1"/>
          </p:cNvSpPr>
          <p:nvPr>
            <p:ph idx="1"/>
          </p:nvPr>
        </p:nvSpPr>
        <p:spPr/>
        <p:txBody>
          <a:bodyPr/>
          <a:lstStyle/>
          <a:p>
            <a:pPr marL="0" indent="0" algn="ctr" eaLnBrk="1" hangingPunct="1">
              <a:buFont typeface="Brush Script MT" pitchFamily="66" charset="0"/>
              <a:buNone/>
            </a:pPr>
            <a:r>
              <a:rPr lang="ru-RU" sz="2800" smtClean="0"/>
              <a:t>Совсем недавно учёные разгадали загадку о крякающих утках, заметив, что утки крякают, подняв голову вертикально вверх или опустив вниз. </a:t>
            </a:r>
          </a:p>
          <a:p>
            <a:pPr marL="0" indent="0" algn="ctr" eaLnBrk="1" hangingPunct="1">
              <a:buFont typeface="Brush Script MT" pitchFamily="66" charset="0"/>
              <a:buNone/>
            </a:pPr>
            <a:r>
              <a:rPr lang="ru-RU" sz="2800" smtClean="0"/>
              <a:t>Именно оно послужило источником споров и загадок</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Заголовок 1"/>
          <p:cNvSpPr>
            <a:spLocks noGrp="1"/>
          </p:cNvSpPr>
          <p:nvPr>
            <p:ph type="title"/>
          </p:nvPr>
        </p:nvSpPr>
        <p:spPr/>
        <p:txBody>
          <a:bodyPr/>
          <a:lstStyle/>
          <a:p>
            <a:pPr eaLnBrk="1" hangingPunct="1"/>
            <a:r>
              <a:rPr lang="ru-RU" smtClean="0"/>
              <a:t>Животные 50</a:t>
            </a:r>
          </a:p>
        </p:txBody>
      </p:sp>
      <p:sp>
        <p:nvSpPr>
          <p:cNvPr id="38914" name="Объект 2"/>
          <p:cNvSpPr>
            <a:spLocks noGrp="1"/>
          </p:cNvSpPr>
          <p:nvPr>
            <p:ph idx="1"/>
          </p:nvPr>
        </p:nvSpPr>
        <p:spPr/>
        <p:txBody>
          <a:bodyPr/>
          <a:lstStyle/>
          <a:p>
            <a:pPr marL="0" indent="0" algn="ctr" eaLnBrk="1" hangingPunct="1">
              <a:buFont typeface="Brush Script MT" pitchFamily="66" charset="0"/>
              <a:buNone/>
            </a:pPr>
            <a:r>
              <a:rPr lang="ru-RU" sz="3600" smtClean="0"/>
              <a:t>Птицу чибиса можно назвать врачом, который лечит сам себя, используя при этом свой длинный клюв. А что именно может делать клювом эта птица?</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Заголовок 1"/>
          <p:cNvSpPr>
            <a:spLocks noGrp="1"/>
          </p:cNvSpPr>
          <p:nvPr>
            <p:ph type="title"/>
          </p:nvPr>
        </p:nvSpPr>
        <p:spPr>
          <a:xfrm>
            <a:off x="1116013" y="2420938"/>
            <a:ext cx="6964362" cy="1201737"/>
          </a:xfrm>
        </p:spPr>
        <p:txBody>
          <a:bodyPr/>
          <a:lstStyle/>
          <a:p>
            <a:pPr eaLnBrk="1" hangingPunct="1"/>
            <a:r>
              <a:rPr lang="ru-RU" smtClean="0"/>
              <a:t>Ответы разминки</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Заголовок 1"/>
          <p:cNvSpPr>
            <a:spLocks noGrp="1"/>
          </p:cNvSpPr>
          <p:nvPr>
            <p:ph type="ctrTitle"/>
          </p:nvPr>
        </p:nvSpPr>
        <p:spPr>
          <a:xfrm>
            <a:off x="611188" y="1341438"/>
            <a:ext cx="7772400" cy="1470025"/>
          </a:xfrm>
        </p:spPr>
        <p:txBody>
          <a:bodyPr/>
          <a:lstStyle/>
          <a:p>
            <a:pPr eaLnBrk="1" hangingPunct="1"/>
            <a:r>
              <a:rPr lang="ru-RU" smtClean="0"/>
              <a:t>Кольца 10</a:t>
            </a:r>
          </a:p>
        </p:txBody>
      </p:sp>
      <p:sp>
        <p:nvSpPr>
          <p:cNvPr id="3" name="Подзаголовок 2"/>
          <p:cNvSpPr>
            <a:spLocks noGrp="1"/>
          </p:cNvSpPr>
          <p:nvPr>
            <p:ph type="subTitle" idx="1"/>
          </p:nvPr>
        </p:nvSpPr>
        <p:spPr>
          <a:xfrm>
            <a:off x="1727200" y="3736975"/>
            <a:ext cx="5711825" cy="1524000"/>
          </a:xfrm>
        </p:spPr>
        <p:txBody>
          <a:bodyPr/>
          <a:lstStyle/>
          <a:p>
            <a:pPr eaLnBrk="1" hangingPunct="1"/>
            <a:r>
              <a:rPr lang="ru-RU" sz="3600" smtClean="0">
                <a:solidFill>
                  <a:schemeClr val="tx1"/>
                </a:solidFill>
              </a:rPr>
              <a:t>Два конца, два кольца.. </a:t>
            </a:r>
          </a:p>
          <a:p>
            <a:pPr eaLnBrk="1" hangingPunct="1"/>
            <a:r>
              <a:rPr lang="ru-RU" sz="3600" smtClean="0">
                <a:solidFill>
                  <a:schemeClr val="tx1"/>
                </a:solidFill>
              </a:rPr>
              <a:t>Что посередине?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Заголовок 1"/>
          <p:cNvSpPr>
            <a:spLocks noGrp="1"/>
          </p:cNvSpPr>
          <p:nvPr>
            <p:ph type="title"/>
          </p:nvPr>
        </p:nvSpPr>
        <p:spPr/>
        <p:txBody>
          <a:bodyPr/>
          <a:lstStyle/>
          <a:p>
            <a:pPr eaLnBrk="1" hangingPunct="1"/>
            <a:r>
              <a:rPr lang="ru-RU" smtClean="0"/>
              <a:t>Гвоздик</a:t>
            </a:r>
          </a:p>
        </p:txBody>
      </p:sp>
      <p:pic>
        <p:nvPicPr>
          <p:cNvPr id="41986" name="Picture 3" descr="C:\Users\Дмитрий\Desktop\Интеллектум\Без названия (10).jpg"/>
          <p:cNvPicPr>
            <a:picLocks noChangeAspect="1" noChangeArrowheads="1"/>
          </p:cNvPicPr>
          <p:nvPr/>
        </p:nvPicPr>
        <p:blipFill>
          <a:blip r:embed="rId2"/>
          <a:srcRect/>
          <a:stretch>
            <a:fillRect/>
          </a:stretch>
        </p:blipFill>
        <p:spPr bwMode="auto">
          <a:xfrm>
            <a:off x="3492500" y="2133600"/>
            <a:ext cx="3024188" cy="3024188"/>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3"/>
          <p:cNvSpPr>
            <a:spLocks noGrp="1"/>
          </p:cNvSpPr>
          <p:nvPr>
            <p:ph type="body" idx="4294967295"/>
          </p:nvPr>
        </p:nvSpPr>
        <p:spPr/>
        <p:txBody>
          <a:bodyPr/>
          <a:lstStyle/>
          <a:p>
            <a:pPr algn="ctr" eaLnBrk="1" hangingPunct="1">
              <a:buFont typeface="Brush Script MT" pitchFamily="66" charset="0"/>
              <a:buNone/>
            </a:pPr>
            <a:r>
              <a:rPr lang="ru-RU" sz="2800" smtClean="0">
                <a:latin typeface="Calibri" pitchFamily="34" charset="0"/>
              </a:rPr>
              <a:t>Правила каждой игры будут  объясняться непосредственно перед каждой игрой.</a:t>
            </a:r>
          </a:p>
          <a:p>
            <a:pPr algn="ctr" eaLnBrk="1" hangingPunct="1">
              <a:buFont typeface="Brush Script MT" pitchFamily="66" charset="0"/>
              <a:buNone/>
            </a:pPr>
            <a:r>
              <a:rPr lang="ru-RU" sz="2800" smtClean="0">
                <a:latin typeface="Calibri" pitchFamily="34" charset="0"/>
              </a:rPr>
              <a:t> </a:t>
            </a:r>
            <a:r>
              <a:rPr lang="ru-RU" sz="2800" b="1" u="sng" smtClean="0">
                <a:latin typeface="Calibri" pitchFamily="34" charset="0"/>
              </a:rPr>
              <a:t>Запрещено пользоваться интернетом!</a:t>
            </a:r>
          </a:p>
          <a:p>
            <a:pPr algn="ctr" eaLnBrk="1" hangingPunct="1">
              <a:buFont typeface="Brush Script MT" pitchFamily="66" charset="0"/>
              <a:buNone/>
            </a:pPr>
            <a:r>
              <a:rPr lang="ru-RU" sz="2800" smtClean="0">
                <a:latin typeface="Calibri" pitchFamily="34" charset="0"/>
              </a:rPr>
              <a:t>Просьба – выключить телефоны и отдохнуть от них час.</a:t>
            </a:r>
          </a:p>
          <a:p>
            <a:pPr algn="ctr">
              <a:buFont typeface="Brush Script MT" pitchFamily="66" charset="0"/>
              <a:buNone/>
            </a:pPr>
            <a:endParaRPr lang="ru-RU"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Заголовок 1"/>
          <p:cNvSpPr>
            <a:spLocks noGrp="1"/>
          </p:cNvSpPr>
          <p:nvPr>
            <p:ph type="title"/>
          </p:nvPr>
        </p:nvSpPr>
        <p:spPr>
          <a:xfrm>
            <a:off x="1042988" y="1052513"/>
            <a:ext cx="6965950" cy="1203325"/>
          </a:xfrm>
        </p:spPr>
        <p:txBody>
          <a:bodyPr/>
          <a:lstStyle/>
          <a:p>
            <a:pPr eaLnBrk="1" hangingPunct="1"/>
            <a:r>
              <a:rPr lang="ru-RU" smtClean="0"/>
              <a:t>Кольца 20</a:t>
            </a:r>
          </a:p>
        </p:txBody>
      </p:sp>
      <p:sp>
        <p:nvSpPr>
          <p:cNvPr id="3" name="Объект 2"/>
          <p:cNvSpPr>
            <a:spLocks noGrp="1"/>
          </p:cNvSpPr>
          <p:nvPr>
            <p:ph idx="1"/>
          </p:nvPr>
        </p:nvSpPr>
        <p:spPr>
          <a:xfrm>
            <a:off x="1979613" y="2781300"/>
            <a:ext cx="5976937" cy="2438400"/>
          </a:xfrm>
        </p:spPr>
        <p:txBody>
          <a:bodyPr/>
          <a:lstStyle/>
          <a:p>
            <a:pPr marL="0" indent="0" algn="ctr" eaLnBrk="1" hangingPunct="1">
              <a:buFont typeface="Brush Script MT" pitchFamily="66" charset="0"/>
              <a:buNone/>
            </a:pPr>
            <a:r>
              <a:rPr lang="ru-RU" sz="3600" smtClean="0"/>
              <a:t>«Две крепости», «Возвращение короля» - чего не хватает?</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2" descr="C:\Users\Дмитрий\Desktop\Интеллектум\11275.jpg"/>
          <p:cNvPicPr>
            <a:picLocks noChangeAspect="1" noChangeArrowheads="1"/>
          </p:cNvPicPr>
          <p:nvPr/>
        </p:nvPicPr>
        <p:blipFill>
          <a:blip r:embed="rId2"/>
          <a:srcRect/>
          <a:stretch>
            <a:fillRect/>
          </a:stretch>
        </p:blipFill>
        <p:spPr bwMode="auto">
          <a:xfrm>
            <a:off x="2987675" y="908050"/>
            <a:ext cx="3522663" cy="518160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Заголовок 1"/>
          <p:cNvSpPr>
            <a:spLocks noGrp="1"/>
          </p:cNvSpPr>
          <p:nvPr>
            <p:ph type="title"/>
          </p:nvPr>
        </p:nvSpPr>
        <p:spPr/>
        <p:txBody>
          <a:bodyPr/>
          <a:lstStyle/>
          <a:p>
            <a:pPr eaLnBrk="1" hangingPunct="1"/>
            <a:r>
              <a:rPr lang="ru-RU" smtClean="0"/>
              <a:t>Кольца 30</a:t>
            </a:r>
          </a:p>
        </p:txBody>
      </p:sp>
      <p:sp>
        <p:nvSpPr>
          <p:cNvPr id="3" name="Объект 2"/>
          <p:cNvSpPr>
            <a:spLocks noGrp="1"/>
          </p:cNvSpPr>
          <p:nvPr>
            <p:ph idx="1"/>
          </p:nvPr>
        </p:nvSpPr>
        <p:spPr/>
        <p:txBody>
          <a:bodyPr/>
          <a:lstStyle/>
          <a:p>
            <a:pPr marL="0" indent="0" algn="ctr" eaLnBrk="1" hangingPunct="1">
              <a:buFont typeface="Brush Script MT" pitchFamily="66" charset="0"/>
              <a:buNone/>
            </a:pPr>
            <a:r>
              <a:rPr lang="ru-RU" sz="3600" smtClean="0"/>
              <a:t>Дворник этого заведения ежедневно убирает рис, голубиный помёт и рассыпанную мелочь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2" descr="C:\Users\Дмитрий\Desktop\Интеллектум\1fec57a105762e1e98e02ba18b6aa148.jpg"/>
          <p:cNvPicPr>
            <a:picLocks noChangeAspect="1" noChangeArrowheads="1"/>
          </p:cNvPicPr>
          <p:nvPr/>
        </p:nvPicPr>
        <p:blipFill>
          <a:blip r:embed="rId2"/>
          <a:srcRect/>
          <a:stretch>
            <a:fillRect/>
          </a:stretch>
        </p:blipFill>
        <p:spPr bwMode="auto">
          <a:xfrm>
            <a:off x="1116013" y="836613"/>
            <a:ext cx="7056437" cy="4711700"/>
          </a:xfrm>
          <a:prstGeom prst="rect">
            <a:avLst/>
          </a:prstGeom>
          <a:noFill/>
          <a:ln w="9525">
            <a:noFill/>
            <a:miter lim="800000"/>
            <a:headEnd/>
            <a:tailEnd/>
          </a:ln>
        </p:spPr>
      </p:pic>
      <p:pic>
        <p:nvPicPr>
          <p:cNvPr id="46083" name="Picture 2" descr="C:\Users\Дмитрий\Desktop\Интеллектум\1fec57a105762e1e98e02ba18b6aa148.jpg"/>
          <p:cNvPicPr>
            <a:picLocks noChangeAspect="1" noChangeArrowheads="1"/>
          </p:cNvPicPr>
          <p:nvPr/>
        </p:nvPicPr>
        <p:blipFill>
          <a:blip r:embed="rId2"/>
          <a:srcRect/>
          <a:stretch>
            <a:fillRect/>
          </a:stretch>
        </p:blipFill>
        <p:spPr bwMode="auto">
          <a:xfrm>
            <a:off x="1116013" y="836613"/>
            <a:ext cx="7056437" cy="47117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Заголовок 1"/>
          <p:cNvSpPr>
            <a:spLocks noGrp="1"/>
          </p:cNvSpPr>
          <p:nvPr>
            <p:ph type="title"/>
          </p:nvPr>
        </p:nvSpPr>
        <p:spPr>
          <a:xfrm>
            <a:off x="900113" y="692150"/>
            <a:ext cx="6964362" cy="1203325"/>
          </a:xfrm>
        </p:spPr>
        <p:txBody>
          <a:bodyPr/>
          <a:lstStyle/>
          <a:p>
            <a:pPr eaLnBrk="1" hangingPunct="1"/>
            <a:r>
              <a:rPr lang="ru-RU" smtClean="0"/>
              <a:t>Кольца 40</a:t>
            </a:r>
          </a:p>
        </p:txBody>
      </p:sp>
      <p:sp>
        <p:nvSpPr>
          <p:cNvPr id="3" name="Объект 2"/>
          <p:cNvSpPr>
            <a:spLocks noGrp="1"/>
          </p:cNvSpPr>
          <p:nvPr>
            <p:ph idx="1"/>
          </p:nvPr>
        </p:nvSpPr>
        <p:spPr>
          <a:xfrm>
            <a:off x="1403350" y="1844675"/>
            <a:ext cx="6196013" cy="3603625"/>
          </a:xfrm>
        </p:spPr>
        <p:txBody>
          <a:bodyPr/>
          <a:lstStyle/>
          <a:p>
            <a:pPr marL="0" indent="0" algn="ctr" eaLnBrk="1" hangingPunct="1">
              <a:buFont typeface="Brush Script MT" pitchFamily="66" charset="0"/>
              <a:buNone/>
            </a:pPr>
            <a:r>
              <a:rPr lang="ru-RU" sz="3600" smtClean="0"/>
              <a:t>5 цветов и белый фон полотна скомбинированы так, что представляют собой национальные цвета всех без исключения стран мира. О чём идёт речь?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Заголовок 1"/>
          <p:cNvSpPr>
            <a:spLocks noGrp="1"/>
          </p:cNvSpPr>
          <p:nvPr>
            <p:ph type="title"/>
          </p:nvPr>
        </p:nvSpPr>
        <p:spPr/>
        <p:txBody>
          <a:bodyPr/>
          <a:lstStyle/>
          <a:p>
            <a:pPr eaLnBrk="1" hangingPunct="1"/>
            <a:r>
              <a:rPr lang="ru-RU" smtClean="0"/>
              <a:t>Олимпийский флаг</a:t>
            </a:r>
          </a:p>
        </p:txBody>
      </p:sp>
      <p:pic>
        <p:nvPicPr>
          <p:cNvPr id="48130" name="Picture 2" descr="C:\Users\Дмитрий\Desktop\Интеллектум\6d104d8c5b95bdd8c73d833684ba820b.jpg"/>
          <p:cNvPicPr>
            <a:picLocks noChangeAspect="1" noChangeArrowheads="1"/>
          </p:cNvPicPr>
          <p:nvPr/>
        </p:nvPicPr>
        <p:blipFill>
          <a:blip r:embed="rId2"/>
          <a:srcRect/>
          <a:stretch>
            <a:fillRect/>
          </a:stretch>
        </p:blipFill>
        <p:spPr bwMode="auto">
          <a:xfrm>
            <a:off x="1403350" y="2276475"/>
            <a:ext cx="6264275" cy="351790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Заголовок 1"/>
          <p:cNvSpPr>
            <a:spLocks noGrp="1"/>
          </p:cNvSpPr>
          <p:nvPr>
            <p:ph type="title"/>
          </p:nvPr>
        </p:nvSpPr>
        <p:spPr/>
        <p:txBody>
          <a:bodyPr/>
          <a:lstStyle/>
          <a:p>
            <a:pPr eaLnBrk="1" hangingPunct="1"/>
            <a:r>
              <a:rPr lang="ru-RU" smtClean="0"/>
              <a:t>Кольца 50</a:t>
            </a:r>
          </a:p>
        </p:txBody>
      </p:sp>
      <p:sp>
        <p:nvSpPr>
          <p:cNvPr id="3" name="Объект 2"/>
          <p:cNvSpPr>
            <a:spLocks noGrp="1"/>
          </p:cNvSpPr>
          <p:nvPr>
            <p:ph idx="1"/>
          </p:nvPr>
        </p:nvSpPr>
        <p:spPr>
          <a:xfrm>
            <a:off x="1116013" y="2119313"/>
            <a:ext cx="6543675" cy="3603625"/>
          </a:xfrm>
        </p:spPr>
        <p:txBody>
          <a:bodyPr/>
          <a:lstStyle/>
          <a:p>
            <a:pPr eaLnBrk="1" hangingPunct="1">
              <a:buFont typeface="Brush Script MT" pitchFamily="66" charset="0"/>
              <a:buNone/>
            </a:pPr>
            <a:r>
              <a:rPr lang="ru-RU" sz="2800" smtClean="0"/>
              <a:t>М.., В.., З.., М.., Ю.., …., У.., Н.., П..!</a:t>
            </a:r>
          </a:p>
          <a:p>
            <a:pPr eaLnBrk="1" hangingPunct="1">
              <a:buFont typeface="Brush Script MT" pitchFamily="66" charset="0"/>
              <a:buNone/>
            </a:pPr>
            <a:r>
              <a:rPr lang="ru-RU" sz="3000" smtClean="0"/>
              <a:t>Напишите недостающее слово целиком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Заголовок 1"/>
          <p:cNvSpPr>
            <a:spLocks noGrp="1"/>
          </p:cNvSpPr>
          <p:nvPr>
            <p:ph type="title"/>
          </p:nvPr>
        </p:nvSpPr>
        <p:spPr/>
        <p:txBody>
          <a:bodyPr/>
          <a:lstStyle/>
          <a:p>
            <a:pPr eaLnBrk="1" hangingPunct="1"/>
            <a:r>
              <a:rPr lang="ru-RU" smtClean="0"/>
              <a:t>Сатурн</a:t>
            </a:r>
          </a:p>
        </p:txBody>
      </p:sp>
      <p:pic>
        <p:nvPicPr>
          <p:cNvPr id="50178" name="Picture 2" descr="C:\Users\Дмитрий\Desktop\Интеллектум\fakty-saturn.jpg"/>
          <p:cNvPicPr>
            <a:picLocks noChangeAspect="1" noChangeArrowheads="1"/>
          </p:cNvPicPr>
          <p:nvPr/>
        </p:nvPicPr>
        <p:blipFill>
          <a:blip r:embed="rId2"/>
          <a:srcRect/>
          <a:stretch>
            <a:fillRect/>
          </a:stretch>
        </p:blipFill>
        <p:spPr bwMode="auto">
          <a:xfrm>
            <a:off x="1692275" y="2205038"/>
            <a:ext cx="5975350" cy="3557587"/>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Заголовок 1"/>
          <p:cNvSpPr>
            <a:spLocks noGrp="1"/>
          </p:cNvSpPr>
          <p:nvPr>
            <p:ph type="title"/>
          </p:nvPr>
        </p:nvSpPr>
        <p:spPr/>
        <p:txBody>
          <a:bodyPr/>
          <a:lstStyle/>
          <a:p>
            <a:pPr eaLnBrk="1" hangingPunct="1"/>
            <a:r>
              <a:rPr lang="ru-RU" smtClean="0"/>
              <a:t>Музыка 10</a:t>
            </a:r>
          </a:p>
        </p:txBody>
      </p:sp>
      <p:sp>
        <p:nvSpPr>
          <p:cNvPr id="51202" name="Объект 2"/>
          <p:cNvSpPr>
            <a:spLocks noGrp="1"/>
          </p:cNvSpPr>
          <p:nvPr>
            <p:ph idx="1"/>
          </p:nvPr>
        </p:nvSpPr>
        <p:spPr/>
        <p:txBody>
          <a:bodyPr/>
          <a:lstStyle/>
          <a:p>
            <a:pPr algn="ctr" eaLnBrk="1" hangingPunct="1">
              <a:buFont typeface="Brush Script MT" pitchFamily="66" charset="0"/>
              <a:buNone/>
            </a:pPr>
            <a:r>
              <a:rPr lang="ru-RU" sz="3600" smtClean="0"/>
              <a:t>Октава начинается с ноты «До», какой нотой она заканчивается?</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2" descr="C:\Users\Дмитрий\Desktop\Интеллектум\do_maloy_i_do_vtoroy_noty_14472_1.jpg"/>
          <p:cNvPicPr>
            <a:picLocks noChangeAspect="1" noChangeArrowheads="1"/>
          </p:cNvPicPr>
          <p:nvPr/>
        </p:nvPicPr>
        <p:blipFill>
          <a:blip r:embed="rId2"/>
          <a:srcRect/>
          <a:stretch>
            <a:fillRect/>
          </a:stretch>
        </p:blipFill>
        <p:spPr bwMode="auto">
          <a:xfrm>
            <a:off x="2051050" y="1341438"/>
            <a:ext cx="4752975" cy="369887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p:cNvSpPr>
          <p:nvPr>
            <p:ph type="title" idx="4294967295"/>
          </p:nvPr>
        </p:nvSpPr>
        <p:spPr/>
        <p:txBody>
          <a:bodyPr/>
          <a:lstStyle/>
          <a:p>
            <a:r>
              <a:rPr lang="ru-RU" smtClean="0"/>
              <a:t>Правила разминки</a:t>
            </a:r>
          </a:p>
        </p:txBody>
      </p:sp>
      <p:sp>
        <p:nvSpPr>
          <p:cNvPr id="16386" name="Rectangle 3"/>
          <p:cNvSpPr>
            <a:spLocks noGrp="1"/>
          </p:cNvSpPr>
          <p:nvPr>
            <p:ph type="body" idx="4294967295"/>
          </p:nvPr>
        </p:nvSpPr>
        <p:spPr>
          <a:xfrm>
            <a:off x="1476375" y="2133600"/>
            <a:ext cx="6196013" cy="3603625"/>
          </a:xfrm>
        </p:spPr>
        <p:txBody>
          <a:bodyPr/>
          <a:lstStyle/>
          <a:p>
            <a:pPr algn="ctr" eaLnBrk="1" hangingPunct="1">
              <a:buFont typeface="Brush Script MT" pitchFamily="66" charset="0"/>
              <a:buNone/>
            </a:pPr>
            <a:r>
              <a:rPr lang="ru-RU" sz="2500" smtClean="0">
                <a:latin typeface="Calibri" pitchFamily="34" charset="0"/>
              </a:rPr>
              <a:t>Вашему вниманию будут представлено по 5 вопросов на 5 общи</a:t>
            </a:r>
            <a:r>
              <a:rPr lang="ru-RU" sz="2500" smtClean="0"/>
              <a:t>х</a:t>
            </a:r>
            <a:r>
              <a:rPr lang="ru-RU" sz="2500" smtClean="0">
                <a:latin typeface="Calibri" pitchFamily="34" charset="0"/>
              </a:rPr>
              <a:t> тем.  Отвечать вы должны письменно в бланках ответов. За каждый правильный ответ вы получите столько баллов, сколько заявлено в вопросе.</a:t>
            </a:r>
          </a:p>
          <a:p>
            <a:pPr algn="ctr" eaLnBrk="1" hangingPunct="1">
              <a:buFont typeface="Brush Script MT" pitchFamily="66" charset="0"/>
              <a:buNone/>
            </a:pPr>
            <a:r>
              <a:rPr lang="ru-RU" sz="2500" smtClean="0">
                <a:latin typeface="Calibri" pitchFamily="34" charset="0"/>
              </a:rPr>
              <a:t>За каждый неправильный ответ заявленные баллы будут отниматься из вашего счёта. </a:t>
            </a:r>
          </a:p>
          <a:p>
            <a:pPr algn="ctr">
              <a:buFont typeface="Brush Script MT" pitchFamily="66" charset="0"/>
              <a:buNone/>
            </a:pPr>
            <a:endParaRPr lang="ru-RU"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Заголовок 1"/>
          <p:cNvSpPr>
            <a:spLocks noGrp="1"/>
          </p:cNvSpPr>
          <p:nvPr>
            <p:ph type="title"/>
          </p:nvPr>
        </p:nvSpPr>
        <p:spPr/>
        <p:txBody>
          <a:bodyPr/>
          <a:lstStyle/>
          <a:p>
            <a:pPr eaLnBrk="1" hangingPunct="1"/>
            <a:r>
              <a:rPr lang="ru-RU" smtClean="0"/>
              <a:t>Музыка 20</a:t>
            </a:r>
          </a:p>
        </p:txBody>
      </p:sp>
      <p:sp>
        <p:nvSpPr>
          <p:cNvPr id="53250" name="Объект 2"/>
          <p:cNvSpPr>
            <a:spLocks noGrp="1"/>
          </p:cNvSpPr>
          <p:nvPr>
            <p:ph idx="1"/>
          </p:nvPr>
        </p:nvSpPr>
        <p:spPr/>
        <p:txBody>
          <a:bodyPr/>
          <a:lstStyle/>
          <a:p>
            <a:pPr algn="ctr" eaLnBrk="1" hangingPunct="1">
              <a:buFont typeface="Brush Script MT" pitchFamily="66" charset="0"/>
              <a:buNone/>
            </a:pPr>
            <a:r>
              <a:rPr lang="ru-RU" sz="3600" smtClean="0"/>
              <a:t>Напишите названия 3-х существующих музыкальных инструментов, названия которых начинается на одну и ту же букву.</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Заголовок 1"/>
          <p:cNvSpPr>
            <a:spLocks noGrp="1"/>
          </p:cNvSpPr>
          <p:nvPr>
            <p:ph type="title"/>
          </p:nvPr>
        </p:nvSpPr>
        <p:spPr/>
        <p:txBody>
          <a:bodyPr/>
          <a:lstStyle/>
          <a:p>
            <a:pPr eaLnBrk="1" hangingPunct="1"/>
            <a:r>
              <a:rPr lang="ru-RU" smtClean="0"/>
              <a:t>Музыка 30</a:t>
            </a:r>
          </a:p>
        </p:txBody>
      </p:sp>
      <p:sp>
        <p:nvSpPr>
          <p:cNvPr id="54274" name="Объект 2"/>
          <p:cNvSpPr>
            <a:spLocks noGrp="1"/>
          </p:cNvSpPr>
          <p:nvPr>
            <p:ph idx="1"/>
          </p:nvPr>
        </p:nvSpPr>
        <p:spPr/>
        <p:txBody>
          <a:bodyPr/>
          <a:lstStyle/>
          <a:p>
            <a:pPr algn="ctr" eaLnBrk="1" hangingPunct="1">
              <a:buFont typeface="Brush Script MT" pitchFamily="66" charset="0"/>
              <a:buNone/>
            </a:pPr>
            <a:r>
              <a:rPr lang="ru-RU" sz="3600" smtClean="0"/>
              <a:t>Николай 1 предоставлял своим офицерам, при нарушении ими воинской дисциплины, выбор между гауптвахтой и именно этим.</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dirty="0" smtClean="0"/>
              <a:t>Прослушиванием классической музыки</a:t>
            </a:r>
            <a:endParaRPr lang="ru-RU" dirty="0"/>
          </a:p>
        </p:txBody>
      </p:sp>
      <p:pic>
        <p:nvPicPr>
          <p:cNvPr id="55298" name="Picture 2" descr="C:\Users\Дмитрий\Desktop\Интеллектум\2097.jpg"/>
          <p:cNvPicPr>
            <a:picLocks noChangeAspect="1" noChangeArrowheads="1"/>
          </p:cNvPicPr>
          <p:nvPr/>
        </p:nvPicPr>
        <p:blipFill>
          <a:blip r:embed="rId2"/>
          <a:srcRect/>
          <a:stretch>
            <a:fillRect/>
          </a:stretch>
        </p:blipFill>
        <p:spPr bwMode="auto">
          <a:xfrm>
            <a:off x="1979613" y="2276475"/>
            <a:ext cx="5238750" cy="3305175"/>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Заголовок 1"/>
          <p:cNvSpPr>
            <a:spLocks noGrp="1"/>
          </p:cNvSpPr>
          <p:nvPr>
            <p:ph type="title"/>
          </p:nvPr>
        </p:nvSpPr>
        <p:spPr>
          <a:xfrm>
            <a:off x="1116013" y="692150"/>
            <a:ext cx="6964362" cy="1203325"/>
          </a:xfrm>
        </p:spPr>
        <p:txBody>
          <a:bodyPr/>
          <a:lstStyle/>
          <a:p>
            <a:pPr eaLnBrk="1" hangingPunct="1"/>
            <a:r>
              <a:rPr lang="ru-RU" smtClean="0"/>
              <a:t>Музыка 40</a:t>
            </a:r>
          </a:p>
        </p:txBody>
      </p:sp>
      <p:sp>
        <p:nvSpPr>
          <p:cNvPr id="56322" name="Объект 2"/>
          <p:cNvSpPr>
            <a:spLocks noGrp="1"/>
          </p:cNvSpPr>
          <p:nvPr>
            <p:ph idx="1"/>
          </p:nvPr>
        </p:nvSpPr>
        <p:spPr>
          <a:xfrm>
            <a:off x="1476375" y="1773238"/>
            <a:ext cx="6480175" cy="4176712"/>
          </a:xfrm>
        </p:spPr>
        <p:txBody>
          <a:bodyPr/>
          <a:lstStyle/>
          <a:p>
            <a:pPr algn="ctr" eaLnBrk="1" hangingPunct="1">
              <a:lnSpc>
                <a:spcPct val="90000"/>
              </a:lnSpc>
              <a:buFont typeface="Brush Script MT" pitchFamily="66" charset="0"/>
              <a:buNone/>
            </a:pPr>
            <a:r>
              <a:rPr lang="ru-RU" smtClean="0"/>
              <a:t>Николай Андреевич Римский-Корсаков на одном из своих уроков объяснял ученикам, что последняя часть симфонии или сонаты должна быть обязательно написана в быстром темпе. — А почему же у Чайковского четвертая часть Шестой симфонии написана в медленном темпе? — спросил М. Ф. Гнесин. Профессор помолчал, потом торжественно произнес: — Исключения возможны, если они ...</a:t>
            </a:r>
          </a:p>
          <a:p>
            <a:pPr algn="ctr" eaLnBrk="1" hangingPunct="1">
              <a:lnSpc>
                <a:spcPct val="90000"/>
              </a:lnSpc>
              <a:buFont typeface="Brush Script MT" pitchFamily="66" charset="0"/>
              <a:buNone/>
            </a:pPr>
            <a:r>
              <a:rPr lang="ru-RU" smtClean="0"/>
              <a:t>Закончите цитату</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Объект 2"/>
          <p:cNvSpPr>
            <a:spLocks noGrp="1"/>
          </p:cNvSpPr>
          <p:nvPr>
            <p:ph idx="1"/>
          </p:nvPr>
        </p:nvSpPr>
        <p:spPr>
          <a:xfrm>
            <a:off x="1463675" y="2119313"/>
            <a:ext cx="6196013" cy="1670050"/>
          </a:xfrm>
        </p:spPr>
        <p:txBody>
          <a:bodyPr/>
          <a:lstStyle/>
          <a:p>
            <a:pPr algn="ctr" eaLnBrk="1" hangingPunct="1">
              <a:buFont typeface="Brush Script MT" pitchFamily="66" charset="0"/>
              <a:buNone/>
            </a:pPr>
            <a:r>
              <a:rPr lang="ru-RU" sz="3600" smtClean="0"/>
              <a:t>Исключения возможны, если они ГЕНИАЛЬНЫ!</a:t>
            </a:r>
          </a:p>
          <a:p>
            <a:pPr eaLnBrk="1" hangingPunct="1"/>
            <a:endParaRPr lang="ru-RU" sz="3600" smtClean="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Заголовок 1"/>
          <p:cNvSpPr>
            <a:spLocks noGrp="1"/>
          </p:cNvSpPr>
          <p:nvPr>
            <p:ph type="title"/>
          </p:nvPr>
        </p:nvSpPr>
        <p:spPr/>
        <p:txBody>
          <a:bodyPr/>
          <a:lstStyle/>
          <a:p>
            <a:pPr eaLnBrk="1" hangingPunct="1"/>
            <a:r>
              <a:rPr lang="ru-RU" smtClean="0"/>
              <a:t>Музыка 50</a:t>
            </a:r>
          </a:p>
        </p:txBody>
      </p:sp>
      <p:sp>
        <p:nvSpPr>
          <p:cNvPr id="58370" name="Объект 2"/>
          <p:cNvSpPr>
            <a:spLocks noGrp="1"/>
          </p:cNvSpPr>
          <p:nvPr>
            <p:ph idx="1"/>
          </p:nvPr>
        </p:nvSpPr>
        <p:spPr/>
        <p:txBody>
          <a:bodyPr/>
          <a:lstStyle/>
          <a:p>
            <a:pPr algn="ctr" eaLnBrk="1" hangingPunct="1">
              <a:buFont typeface="Brush Script MT" pitchFamily="66" charset="0"/>
              <a:buNone/>
            </a:pPr>
            <a:r>
              <a:rPr lang="ru-RU" sz="3600" smtClean="0"/>
              <a:t>Согласно одной мудрости: «Когда вы счастливы, вы наслаждаетесь музыкой. Когда же вам грустно - вы начинаете … »</a:t>
            </a:r>
          </a:p>
          <a:p>
            <a:pPr algn="ctr" eaLnBrk="1" hangingPunct="1">
              <a:buFont typeface="Brush Script MT" pitchFamily="66" charset="0"/>
              <a:buNone/>
            </a:pPr>
            <a:r>
              <a:rPr lang="ru-RU" sz="3600" smtClean="0"/>
              <a:t>Продолжите мудрость</a:t>
            </a:r>
            <a:r>
              <a:rPr lang="ru-RU" smtClean="0"/>
              <a: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Объект 2"/>
          <p:cNvSpPr>
            <a:spLocks noGrp="1"/>
          </p:cNvSpPr>
          <p:nvPr>
            <p:ph idx="1"/>
          </p:nvPr>
        </p:nvSpPr>
        <p:spPr/>
        <p:txBody>
          <a:bodyPr/>
          <a:lstStyle/>
          <a:p>
            <a:pPr algn="ctr" eaLnBrk="1" hangingPunct="1">
              <a:buFont typeface="Brush Script MT" pitchFamily="66" charset="0"/>
              <a:buNone/>
            </a:pPr>
            <a:r>
              <a:rPr lang="ru-RU" sz="3600" smtClean="0"/>
              <a:t>«Когда вы счастливы, вы наслаждаетесь музыкой. Когда же вам грустно – вы начинаете ВДУМЫВАТЬСЯ В ТЕКСТ»</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Заголовок 1"/>
          <p:cNvSpPr>
            <a:spLocks noGrp="1"/>
          </p:cNvSpPr>
          <p:nvPr>
            <p:ph type="title"/>
          </p:nvPr>
        </p:nvSpPr>
        <p:spPr/>
        <p:txBody>
          <a:bodyPr/>
          <a:lstStyle/>
          <a:p>
            <a:pPr eaLnBrk="1" hangingPunct="1"/>
            <a:r>
              <a:rPr lang="ru-RU" smtClean="0"/>
              <a:t>Медведи 10</a:t>
            </a:r>
          </a:p>
        </p:txBody>
      </p:sp>
      <p:sp>
        <p:nvSpPr>
          <p:cNvPr id="60418" name="Объект 2"/>
          <p:cNvSpPr>
            <a:spLocks noGrp="1"/>
          </p:cNvSpPr>
          <p:nvPr>
            <p:ph idx="1"/>
          </p:nvPr>
        </p:nvSpPr>
        <p:spPr>
          <a:xfrm>
            <a:off x="1463675" y="2119313"/>
            <a:ext cx="6196013" cy="2462212"/>
          </a:xfrm>
        </p:spPr>
        <p:txBody>
          <a:bodyPr/>
          <a:lstStyle/>
          <a:p>
            <a:pPr eaLnBrk="1" hangingPunct="1">
              <a:buFont typeface="Brush Script MT" pitchFamily="66" charset="0"/>
              <a:buNone/>
            </a:pPr>
            <a:r>
              <a:rPr lang="ru-RU" sz="3600" smtClean="0"/>
              <a:t>Сколько мишек изображено на картине И.И. Шишкина «Утро в сосновом лесу»?</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1" name="Picture 2" descr="C:\Users\Дмитрий\Desktop\Интеллектум\Без названия.jpg"/>
          <p:cNvPicPr>
            <a:picLocks noChangeAspect="1" noChangeArrowheads="1"/>
          </p:cNvPicPr>
          <p:nvPr/>
        </p:nvPicPr>
        <p:blipFill>
          <a:blip r:embed="rId2"/>
          <a:srcRect/>
          <a:stretch>
            <a:fillRect/>
          </a:stretch>
        </p:blipFill>
        <p:spPr bwMode="auto">
          <a:xfrm>
            <a:off x="900113" y="1412875"/>
            <a:ext cx="7416800" cy="3878263"/>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Заголовок 1"/>
          <p:cNvSpPr>
            <a:spLocks noGrp="1"/>
          </p:cNvSpPr>
          <p:nvPr>
            <p:ph type="title"/>
          </p:nvPr>
        </p:nvSpPr>
        <p:spPr/>
        <p:txBody>
          <a:bodyPr/>
          <a:lstStyle/>
          <a:p>
            <a:pPr eaLnBrk="1" hangingPunct="1"/>
            <a:r>
              <a:rPr lang="ru-RU" smtClean="0"/>
              <a:t>Медведи 20</a:t>
            </a:r>
          </a:p>
        </p:txBody>
      </p:sp>
      <p:sp>
        <p:nvSpPr>
          <p:cNvPr id="62466" name="Объект 2"/>
          <p:cNvSpPr>
            <a:spLocks noGrp="1"/>
          </p:cNvSpPr>
          <p:nvPr>
            <p:ph idx="1"/>
          </p:nvPr>
        </p:nvSpPr>
        <p:spPr/>
        <p:txBody>
          <a:bodyPr/>
          <a:lstStyle/>
          <a:p>
            <a:pPr algn="ctr" eaLnBrk="1" hangingPunct="1">
              <a:buFont typeface="Brush Script MT" pitchFamily="66" charset="0"/>
              <a:buNone/>
            </a:pPr>
            <a:r>
              <a:rPr lang="ru-RU" sz="3600" smtClean="0"/>
              <a:t>Этого медведя придумал Виктор Чижиков. Вся страна прощалась с ним и просила вернуться в свой сказочный лес. </a:t>
            </a:r>
          </a:p>
          <a:p>
            <a:pPr algn="ctr" eaLnBrk="1" hangingPunct="1">
              <a:buFont typeface="Brush Script MT" pitchFamily="66" charset="0"/>
              <a:buNone/>
            </a:pPr>
            <a:r>
              <a:rPr lang="ru-RU" sz="3600" smtClean="0"/>
              <a:t>Назовите город и год.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3"/>
          <p:cNvSpPr>
            <a:spLocks noGrp="1"/>
          </p:cNvSpPr>
          <p:nvPr>
            <p:ph type="body" idx="4294967295"/>
          </p:nvPr>
        </p:nvSpPr>
        <p:spPr>
          <a:xfrm>
            <a:off x="1476375" y="1268413"/>
            <a:ext cx="6637338" cy="4454525"/>
          </a:xfrm>
        </p:spPr>
        <p:txBody>
          <a:bodyPr/>
          <a:lstStyle/>
          <a:p>
            <a:pPr algn="ctr" eaLnBrk="1" hangingPunct="1">
              <a:lnSpc>
                <a:spcPct val="90000"/>
              </a:lnSpc>
              <a:buFont typeface="Brush Script MT" pitchFamily="66" charset="0"/>
              <a:buNone/>
            </a:pPr>
            <a:r>
              <a:rPr lang="ru-RU" smtClean="0">
                <a:latin typeface="Calibri" pitchFamily="34" charset="0"/>
              </a:rPr>
              <a:t>Т.е., если вы не уверены в ответе – лучше его не писать. За всю разминку вы можете пользоваться, также, бонусами -напротив одного из ответов, в котором не уверены, вы можете нарисовать смайлик      , если ответ будет неправильный, ваши очки не сгорят. Также, если вы на 105% уверены, что ваш ответ точен, напротив только одного ответа ставите      , в случае правильного ответа на вопрос вам достанется в 5 раз больше очков, но, в случае неправильного ответа в 5 раз больше очков отнимется. </a:t>
            </a:r>
          </a:p>
          <a:p>
            <a:pPr algn="ctr" eaLnBrk="1" hangingPunct="1">
              <a:lnSpc>
                <a:spcPct val="90000"/>
              </a:lnSpc>
            </a:pPr>
            <a:endParaRPr lang="ru-RU" smtClean="0">
              <a:latin typeface="Calibri" pitchFamily="34" charset="0"/>
            </a:endParaRPr>
          </a:p>
          <a:p>
            <a:pPr algn="ctr">
              <a:lnSpc>
                <a:spcPct val="90000"/>
              </a:lnSpc>
              <a:buFont typeface="Brush Script MT" pitchFamily="66" charset="0"/>
              <a:buNone/>
            </a:pPr>
            <a:endParaRPr lang="ru-RU" smtClean="0"/>
          </a:p>
        </p:txBody>
      </p:sp>
      <p:pic>
        <p:nvPicPr>
          <p:cNvPr id="17410" name="Picture 4" descr="Смайлик Желтый Счастливы - Бесплатное изображение на Pixabay"/>
          <p:cNvPicPr>
            <a:picLocks noChangeAspect="1" noChangeArrowheads="1"/>
          </p:cNvPicPr>
          <p:nvPr/>
        </p:nvPicPr>
        <p:blipFill>
          <a:blip r:embed="rId2"/>
          <a:srcRect/>
          <a:stretch>
            <a:fillRect/>
          </a:stretch>
        </p:blipFill>
        <p:spPr bwMode="auto">
          <a:xfrm>
            <a:off x="5832475" y="2609850"/>
            <a:ext cx="404813" cy="304800"/>
          </a:xfrm>
          <a:prstGeom prst="rect">
            <a:avLst/>
          </a:prstGeom>
          <a:noFill/>
          <a:ln w="9525">
            <a:noFill/>
            <a:miter lim="800000"/>
            <a:headEnd/>
            <a:tailEnd/>
          </a:ln>
        </p:spPr>
      </p:pic>
      <p:pic>
        <p:nvPicPr>
          <p:cNvPr id="17411" name="Picture 5" descr="Без имени-1"/>
          <p:cNvPicPr>
            <a:picLocks noChangeAspect="1" noChangeArrowheads="1"/>
          </p:cNvPicPr>
          <p:nvPr/>
        </p:nvPicPr>
        <p:blipFill>
          <a:blip r:embed="rId3"/>
          <a:srcRect/>
          <a:stretch>
            <a:fillRect/>
          </a:stretch>
        </p:blipFill>
        <p:spPr bwMode="auto">
          <a:xfrm>
            <a:off x="3136900" y="3930650"/>
            <a:ext cx="358775" cy="322263"/>
          </a:xfrm>
          <a:prstGeom prst="rect">
            <a:avLst/>
          </a:prstGeom>
          <a:noFill/>
          <a:ln w="9525">
            <a:noFill/>
            <a:miter lim="800000"/>
            <a:headEnd/>
            <a:tailEnd/>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89" name="Picture 2" descr="C:\Users\Дмитрий\Desktop\Интеллектум\public-olympiada80.jpg"/>
          <p:cNvPicPr>
            <a:picLocks noChangeAspect="1" noChangeArrowheads="1"/>
          </p:cNvPicPr>
          <p:nvPr/>
        </p:nvPicPr>
        <p:blipFill>
          <a:blip r:embed="rId2"/>
          <a:srcRect/>
          <a:stretch>
            <a:fillRect/>
          </a:stretch>
        </p:blipFill>
        <p:spPr bwMode="auto">
          <a:xfrm>
            <a:off x="1331913" y="1628775"/>
            <a:ext cx="6408737" cy="3827463"/>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Заголовок 1"/>
          <p:cNvSpPr>
            <a:spLocks noGrp="1"/>
          </p:cNvSpPr>
          <p:nvPr>
            <p:ph type="title"/>
          </p:nvPr>
        </p:nvSpPr>
        <p:spPr/>
        <p:txBody>
          <a:bodyPr/>
          <a:lstStyle/>
          <a:p>
            <a:pPr eaLnBrk="1" hangingPunct="1"/>
            <a:r>
              <a:rPr lang="ru-RU" smtClean="0"/>
              <a:t>Медведи 30</a:t>
            </a:r>
          </a:p>
        </p:txBody>
      </p:sp>
      <p:sp>
        <p:nvSpPr>
          <p:cNvPr id="64514" name="Объект 2"/>
          <p:cNvSpPr>
            <a:spLocks noGrp="1"/>
          </p:cNvSpPr>
          <p:nvPr>
            <p:ph idx="1"/>
          </p:nvPr>
        </p:nvSpPr>
        <p:spPr/>
        <p:txBody>
          <a:bodyPr/>
          <a:lstStyle/>
          <a:p>
            <a:pPr algn="ctr" eaLnBrk="1" hangingPunct="1">
              <a:buFont typeface="Brush Script MT" pitchFamily="66" charset="0"/>
              <a:buNone/>
            </a:pPr>
            <a:r>
              <a:rPr lang="ru-RU" sz="3600" smtClean="0"/>
              <a:t>Этот медведь лакомится самой быстрорастущей травой в мире.</a:t>
            </a:r>
          </a:p>
          <a:p>
            <a:pPr eaLnBrk="1" hangingPunct="1"/>
            <a:endParaRPr lang="ru-RU" sz="3600" smtClean="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dirty="0" smtClean="0"/>
              <a:t>Панда – бамбуковый медведь</a:t>
            </a:r>
            <a:endParaRPr lang="ru-RU" dirty="0"/>
          </a:p>
        </p:txBody>
      </p:sp>
      <p:pic>
        <p:nvPicPr>
          <p:cNvPr id="65538" name="Picture 2" descr="C:\Users\Дмитрий\Desktop\Интеллектум\Без названия (1).jpg"/>
          <p:cNvPicPr>
            <a:picLocks noChangeAspect="1" noChangeArrowheads="1"/>
          </p:cNvPicPr>
          <p:nvPr/>
        </p:nvPicPr>
        <p:blipFill>
          <a:blip r:embed="rId2"/>
          <a:srcRect/>
          <a:stretch>
            <a:fillRect/>
          </a:stretch>
        </p:blipFill>
        <p:spPr bwMode="auto">
          <a:xfrm>
            <a:off x="1908175" y="2133600"/>
            <a:ext cx="5319713" cy="3540125"/>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Заголовок 1"/>
          <p:cNvSpPr>
            <a:spLocks noGrp="1"/>
          </p:cNvSpPr>
          <p:nvPr>
            <p:ph type="title"/>
          </p:nvPr>
        </p:nvSpPr>
        <p:spPr/>
        <p:txBody>
          <a:bodyPr/>
          <a:lstStyle/>
          <a:p>
            <a:pPr eaLnBrk="1" hangingPunct="1"/>
            <a:r>
              <a:rPr lang="ru-RU" smtClean="0"/>
              <a:t>Медведи 40</a:t>
            </a:r>
          </a:p>
        </p:txBody>
      </p:sp>
      <p:sp>
        <p:nvSpPr>
          <p:cNvPr id="66562" name="Объект 2"/>
          <p:cNvSpPr>
            <a:spLocks noGrp="1"/>
          </p:cNvSpPr>
          <p:nvPr>
            <p:ph idx="1"/>
          </p:nvPr>
        </p:nvSpPr>
        <p:spPr>
          <a:xfrm>
            <a:off x="1463675" y="2130425"/>
            <a:ext cx="6196013" cy="3603625"/>
          </a:xfrm>
        </p:spPr>
        <p:txBody>
          <a:bodyPr/>
          <a:lstStyle/>
          <a:p>
            <a:pPr algn="ctr" eaLnBrk="1" hangingPunct="1">
              <a:buFont typeface="Brush Script MT" pitchFamily="66" charset="0"/>
              <a:buNone/>
            </a:pPr>
            <a:r>
              <a:rPr lang="ru-RU" sz="3600" smtClean="0"/>
              <a:t>Из под его пера вышли книги о ребятах, одним из главных героев был Костя Малинин.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94163" y="817563"/>
            <a:ext cx="3965575" cy="1201737"/>
          </a:xfrm>
        </p:spPr>
        <p:txBody>
          <a:bodyPr rtlCol="0">
            <a:normAutofit fontScale="90000"/>
          </a:bodyPr>
          <a:lstStyle/>
          <a:p>
            <a:pPr eaLnBrk="1" fontAlgn="auto" hangingPunct="1">
              <a:spcAft>
                <a:spcPts val="0"/>
              </a:spcAft>
              <a:defRPr/>
            </a:pPr>
            <a:r>
              <a:rPr lang="ru-RU" dirty="0" smtClean="0"/>
              <a:t>Валерий Медведев</a:t>
            </a:r>
            <a:endParaRPr lang="ru-RU" dirty="0"/>
          </a:p>
        </p:txBody>
      </p:sp>
      <p:pic>
        <p:nvPicPr>
          <p:cNvPr id="67586" name="Picture 3" descr="C:\Users\Дмитрий\Desktop\Интеллектум\image_image_4613825.jpg"/>
          <p:cNvPicPr>
            <a:picLocks noChangeAspect="1" noChangeArrowheads="1"/>
          </p:cNvPicPr>
          <p:nvPr/>
        </p:nvPicPr>
        <p:blipFill>
          <a:blip r:embed="rId2"/>
          <a:srcRect/>
          <a:stretch>
            <a:fillRect/>
          </a:stretch>
        </p:blipFill>
        <p:spPr bwMode="auto">
          <a:xfrm>
            <a:off x="1763713" y="1268413"/>
            <a:ext cx="2978150" cy="4459287"/>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Заголовок 1"/>
          <p:cNvSpPr>
            <a:spLocks noGrp="1"/>
          </p:cNvSpPr>
          <p:nvPr>
            <p:ph type="title"/>
          </p:nvPr>
        </p:nvSpPr>
        <p:spPr/>
        <p:txBody>
          <a:bodyPr/>
          <a:lstStyle/>
          <a:p>
            <a:pPr eaLnBrk="1" hangingPunct="1"/>
            <a:r>
              <a:rPr lang="ru-RU" smtClean="0"/>
              <a:t>Медведи 50</a:t>
            </a:r>
          </a:p>
        </p:txBody>
      </p:sp>
      <p:sp>
        <p:nvSpPr>
          <p:cNvPr id="68610" name="Объект 2"/>
          <p:cNvSpPr>
            <a:spLocks noGrp="1"/>
          </p:cNvSpPr>
          <p:nvPr>
            <p:ph idx="1"/>
          </p:nvPr>
        </p:nvSpPr>
        <p:spPr/>
        <p:txBody>
          <a:bodyPr/>
          <a:lstStyle/>
          <a:p>
            <a:pPr algn="ctr" eaLnBrk="1" hangingPunct="1">
              <a:buFont typeface="Brush Script MT" pitchFamily="66" charset="0"/>
              <a:buNone/>
            </a:pPr>
            <a:r>
              <a:rPr lang="ru-RU" sz="3600" smtClean="0"/>
              <a:t>Этот город основан в 1137 году. На его гербе изображён медведь с секирой. Назовите денежную купюру</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3" name="Picture 2" descr="C:\Users\Дмитрий\Desktop\Интеллектум\1000_rublej_1997_chg_8220528_modifikacija_2004_press_unc.jpg"/>
          <p:cNvPicPr>
            <a:picLocks noChangeAspect="1" noChangeArrowheads="1"/>
          </p:cNvPicPr>
          <p:nvPr/>
        </p:nvPicPr>
        <p:blipFill>
          <a:blip r:embed="rId2"/>
          <a:srcRect/>
          <a:stretch>
            <a:fillRect/>
          </a:stretch>
        </p:blipFill>
        <p:spPr bwMode="auto">
          <a:xfrm>
            <a:off x="1258888" y="1628775"/>
            <a:ext cx="6985000" cy="3389313"/>
          </a:xfrm>
          <a:prstGeom prst="rect">
            <a:avLst/>
          </a:prstGeom>
          <a:noFill/>
          <a:ln w="9525">
            <a:noFill/>
            <a:miter lim="800000"/>
            <a:headEnd/>
            <a:tailEnd/>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Заголовок 1"/>
          <p:cNvSpPr>
            <a:spLocks noGrp="1"/>
          </p:cNvSpPr>
          <p:nvPr>
            <p:ph type="title"/>
          </p:nvPr>
        </p:nvSpPr>
        <p:spPr/>
        <p:txBody>
          <a:bodyPr/>
          <a:lstStyle/>
          <a:p>
            <a:pPr eaLnBrk="1" hangingPunct="1"/>
            <a:r>
              <a:rPr lang="ru-RU" smtClean="0"/>
              <a:t>Животные 10</a:t>
            </a:r>
          </a:p>
        </p:txBody>
      </p:sp>
      <p:sp>
        <p:nvSpPr>
          <p:cNvPr id="70658" name="Объект 2"/>
          <p:cNvSpPr>
            <a:spLocks noGrp="1"/>
          </p:cNvSpPr>
          <p:nvPr>
            <p:ph idx="1"/>
          </p:nvPr>
        </p:nvSpPr>
        <p:spPr/>
        <p:txBody>
          <a:bodyPr/>
          <a:lstStyle/>
          <a:p>
            <a:pPr eaLnBrk="1" hangingPunct="1"/>
            <a:endParaRPr lang="ru-RU" sz="3600" smtClean="0"/>
          </a:p>
          <a:p>
            <a:pPr algn="ctr" eaLnBrk="1" hangingPunct="1">
              <a:buFont typeface="Brush Script MT" pitchFamily="66" charset="0"/>
              <a:buNone/>
            </a:pPr>
            <a:r>
              <a:rPr lang="ru-RU" sz="3600" smtClean="0"/>
              <a:t>Муравьи, в отличие от человека никогда не …</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Заголовок 1"/>
          <p:cNvSpPr>
            <a:spLocks noGrp="1"/>
          </p:cNvSpPr>
          <p:nvPr>
            <p:ph type="title"/>
          </p:nvPr>
        </p:nvSpPr>
        <p:spPr/>
        <p:txBody>
          <a:bodyPr/>
          <a:lstStyle/>
          <a:p>
            <a:pPr eaLnBrk="1" hangingPunct="1"/>
            <a:r>
              <a:rPr lang="ru-RU" smtClean="0"/>
              <a:t>спят</a:t>
            </a:r>
          </a:p>
        </p:txBody>
      </p:sp>
      <p:pic>
        <p:nvPicPr>
          <p:cNvPr id="71682" name="Picture 2" descr="C:\Users\Дмитрий\Desktop\Интеллектум\Без названия (2).jpg"/>
          <p:cNvPicPr>
            <a:picLocks noChangeAspect="1" noChangeArrowheads="1"/>
          </p:cNvPicPr>
          <p:nvPr/>
        </p:nvPicPr>
        <p:blipFill>
          <a:blip r:embed="rId2"/>
          <a:srcRect/>
          <a:stretch>
            <a:fillRect/>
          </a:stretch>
        </p:blipFill>
        <p:spPr bwMode="auto">
          <a:xfrm>
            <a:off x="1258888" y="2636838"/>
            <a:ext cx="6481762" cy="2592387"/>
          </a:xfrm>
          <a:prstGeom prst="rect">
            <a:avLst/>
          </a:prstGeom>
          <a:noFill/>
          <a:ln w="9525">
            <a:noFill/>
            <a:miter lim="800000"/>
            <a:headEnd/>
            <a:tailEnd/>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Заголовок 1"/>
          <p:cNvSpPr>
            <a:spLocks noGrp="1"/>
          </p:cNvSpPr>
          <p:nvPr>
            <p:ph type="title"/>
          </p:nvPr>
        </p:nvSpPr>
        <p:spPr/>
        <p:txBody>
          <a:bodyPr/>
          <a:lstStyle/>
          <a:p>
            <a:pPr eaLnBrk="1" hangingPunct="1"/>
            <a:r>
              <a:rPr lang="ru-RU" smtClean="0"/>
              <a:t>Животные 20</a:t>
            </a:r>
          </a:p>
        </p:txBody>
      </p:sp>
      <p:sp>
        <p:nvSpPr>
          <p:cNvPr id="72706" name="Объект 2"/>
          <p:cNvSpPr>
            <a:spLocks noGrp="1"/>
          </p:cNvSpPr>
          <p:nvPr>
            <p:ph idx="1"/>
          </p:nvPr>
        </p:nvSpPr>
        <p:spPr>
          <a:xfrm>
            <a:off x="1463675" y="2130425"/>
            <a:ext cx="6196013" cy="3603625"/>
          </a:xfrm>
        </p:spPr>
        <p:txBody>
          <a:bodyPr/>
          <a:lstStyle/>
          <a:p>
            <a:pPr algn="ctr" eaLnBrk="1" hangingPunct="1">
              <a:buFont typeface="Brush Script MT" pitchFamily="66" charset="0"/>
              <a:buNone/>
            </a:pPr>
            <a:r>
              <a:rPr lang="ru-RU" sz="3600" smtClean="0"/>
              <a:t>Что общего у жирафа и собаки породы чау-чау</a:t>
            </a:r>
            <a:r>
              <a:rPr lang="ru-RU" smtClean="0"/>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p:cNvSpPr>
          <p:nvPr>
            <p:ph type="title" idx="4294967295"/>
          </p:nvPr>
        </p:nvSpPr>
        <p:spPr>
          <a:xfrm>
            <a:off x="827088" y="2492375"/>
            <a:ext cx="7180262" cy="1201738"/>
          </a:xfrm>
        </p:spPr>
        <p:txBody>
          <a:bodyPr/>
          <a:lstStyle/>
          <a:p>
            <a:r>
              <a:rPr lang="ru-RU" sz="4000" smtClean="0"/>
              <a:t>Разминка</a:t>
            </a:r>
            <a:br>
              <a:rPr lang="ru-RU" sz="4000" smtClean="0"/>
            </a:br>
            <a:r>
              <a:rPr lang="ru-RU" sz="4000" smtClean="0"/>
              <a:t> </a:t>
            </a:r>
            <a:r>
              <a:rPr lang="ru-RU" altLang="ru-RU" sz="2800" smtClean="0">
                <a:latin typeface="Calibri" pitchFamily="34" charset="0"/>
              </a:rPr>
              <a:t>Время на обдумывание вопроса - 30 секунд</a:t>
            </a:r>
            <a:endParaRPr lang="ru-RU" sz="2800" smtClean="0">
              <a:latin typeface="Calibri" pitchFamily="34"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Заголовок 1"/>
          <p:cNvSpPr>
            <a:spLocks noGrp="1"/>
          </p:cNvSpPr>
          <p:nvPr>
            <p:ph type="title"/>
          </p:nvPr>
        </p:nvSpPr>
        <p:spPr/>
        <p:txBody>
          <a:bodyPr/>
          <a:lstStyle/>
          <a:p>
            <a:pPr eaLnBrk="1" hangingPunct="1"/>
            <a:r>
              <a:rPr lang="ru-RU" smtClean="0"/>
              <a:t>Цвет языка</a:t>
            </a:r>
          </a:p>
        </p:txBody>
      </p:sp>
      <p:pic>
        <p:nvPicPr>
          <p:cNvPr id="73730" name="Picture 2" descr="C:\Users\Дмитрий\Desktop\Интеллектум\цвет-языка-жирафа.jpg"/>
          <p:cNvPicPr>
            <a:picLocks noChangeAspect="1" noChangeArrowheads="1"/>
          </p:cNvPicPr>
          <p:nvPr/>
        </p:nvPicPr>
        <p:blipFill>
          <a:blip r:embed="rId2"/>
          <a:srcRect/>
          <a:stretch>
            <a:fillRect/>
          </a:stretch>
        </p:blipFill>
        <p:spPr bwMode="auto">
          <a:xfrm>
            <a:off x="1116013" y="2492375"/>
            <a:ext cx="3429000" cy="2573338"/>
          </a:xfrm>
          <a:prstGeom prst="rect">
            <a:avLst/>
          </a:prstGeom>
          <a:noFill/>
          <a:ln w="9525">
            <a:noFill/>
            <a:miter lim="800000"/>
            <a:headEnd/>
            <a:tailEnd/>
          </a:ln>
        </p:spPr>
      </p:pic>
      <p:pic>
        <p:nvPicPr>
          <p:cNvPr id="73731" name="Picture 3" descr="C:\Users\Дмитрий\Desktop\Интеллектум\Без названия (4).jpg"/>
          <p:cNvPicPr>
            <a:picLocks noChangeAspect="1" noChangeArrowheads="1"/>
          </p:cNvPicPr>
          <p:nvPr/>
        </p:nvPicPr>
        <p:blipFill>
          <a:blip r:embed="rId3"/>
          <a:srcRect/>
          <a:stretch>
            <a:fillRect/>
          </a:stretch>
        </p:blipFill>
        <p:spPr bwMode="auto">
          <a:xfrm>
            <a:off x="4427538" y="2252663"/>
            <a:ext cx="3757612" cy="2813050"/>
          </a:xfrm>
          <a:prstGeom prst="rect">
            <a:avLst/>
          </a:prstGeom>
          <a:noFill/>
          <a:ln w="9525">
            <a:noFill/>
            <a:miter lim="800000"/>
            <a:headEnd/>
            <a:tailEnd/>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Заголовок 1"/>
          <p:cNvSpPr>
            <a:spLocks noGrp="1"/>
          </p:cNvSpPr>
          <p:nvPr>
            <p:ph type="title"/>
          </p:nvPr>
        </p:nvSpPr>
        <p:spPr/>
        <p:txBody>
          <a:bodyPr/>
          <a:lstStyle/>
          <a:p>
            <a:pPr eaLnBrk="1" hangingPunct="1"/>
            <a:r>
              <a:rPr lang="ru-RU" smtClean="0"/>
              <a:t>Животные 30</a:t>
            </a:r>
          </a:p>
        </p:txBody>
      </p:sp>
      <p:sp>
        <p:nvSpPr>
          <p:cNvPr id="74754" name="Объект 2"/>
          <p:cNvSpPr>
            <a:spLocks noGrp="1"/>
          </p:cNvSpPr>
          <p:nvPr>
            <p:ph idx="1"/>
          </p:nvPr>
        </p:nvSpPr>
        <p:spPr>
          <a:xfrm>
            <a:off x="1463675" y="1989138"/>
            <a:ext cx="6196013" cy="3603625"/>
          </a:xfrm>
        </p:spPr>
        <p:txBody>
          <a:bodyPr/>
          <a:lstStyle/>
          <a:p>
            <a:pPr algn="ctr" eaLnBrk="1" hangingPunct="1">
              <a:buFont typeface="Brush Script MT" pitchFamily="66" charset="0"/>
              <a:buNone/>
            </a:pPr>
            <a:r>
              <a:rPr lang="ru-RU" sz="3600" smtClean="0"/>
              <a:t>Этот процесс у крошечных жалящих насекомых мокрецов происходит со скоростью 62 000 раз в минуту.</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Заголовок 1"/>
          <p:cNvSpPr>
            <a:spLocks noGrp="1"/>
          </p:cNvSpPr>
          <p:nvPr>
            <p:ph type="title"/>
          </p:nvPr>
        </p:nvSpPr>
        <p:spPr/>
        <p:txBody>
          <a:bodyPr/>
          <a:lstStyle/>
          <a:p>
            <a:pPr eaLnBrk="1" hangingPunct="1"/>
            <a:r>
              <a:rPr lang="ru-RU" smtClean="0"/>
              <a:t>Машут крыльями</a:t>
            </a:r>
          </a:p>
        </p:txBody>
      </p:sp>
      <p:pic>
        <p:nvPicPr>
          <p:cNvPr id="75778" name="Picture 2" descr="C:\Users\Дмитрий\Desktop\Интеллектум\234117_900.jpg"/>
          <p:cNvPicPr>
            <a:picLocks noChangeAspect="1" noChangeArrowheads="1"/>
          </p:cNvPicPr>
          <p:nvPr/>
        </p:nvPicPr>
        <p:blipFill>
          <a:blip r:embed="rId2"/>
          <a:srcRect/>
          <a:stretch>
            <a:fillRect/>
          </a:stretch>
        </p:blipFill>
        <p:spPr bwMode="auto">
          <a:xfrm>
            <a:off x="2555875" y="2133600"/>
            <a:ext cx="4210050" cy="3382963"/>
          </a:xfrm>
          <a:prstGeom prst="rect">
            <a:avLst/>
          </a:prstGeom>
          <a:noFill/>
          <a:ln w="9525">
            <a:noFill/>
            <a:miter lim="800000"/>
            <a:headEnd/>
            <a:tailEnd/>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Заголовок 1"/>
          <p:cNvSpPr>
            <a:spLocks noGrp="1"/>
          </p:cNvSpPr>
          <p:nvPr>
            <p:ph type="title"/>
          </p:nvPr>
        </p:nvSpPr>
        <p:spPr/>
        <p:txBody>
          <a:bodyPr/>
          <a:lstStyle/>
          <a:p>
            <a:pPr eaLnBrk="1" hangingPunct="1"/>
            <a:r>
              <a:rPr lang="ru-RU" smtClean="0"/>
              <a:t>Животные 40</a:t>
            </a:r>
          </a:p>
        </p:txBody>
      </p:sp>
      <p:sp>
        <p:nvSpPr>
          <p:cNvPr id="76802" name="Объект 2"/>
          <p:cNvSpPr>
            <a:spLocks noGrp="1"/>
          </p:cNvSpPr>
          <p:nvPr>
            <p:ph idx="1"/>
          </p:nvPr>
        </p:nvSpPr>
        <p:spPr/>
        <p:txBody>
          <a:bodyPr/>
          <a:lstStyle/>
          <a:p>
            <a:pPr algn="ctr" eaLnBrk="1" hangingPunct="1">
              <a:buFont typeface="Brush Script MT" pitchFamily="66" charset="0"/>
              <a:buNone/>
            </a:pPr>
            <a:r>
              <a:rPr lang="ru-RU" sz="2800" smtClean="0"/>
              <a:t>Совсем недавно учёные разгадали загадку о крякающих утках, заметив, что утки крякают, подняв голову вертикально вверх или опустив вниз. </a:t>
            </a:r>
          </a:p>
          <a:p>
            <a:pPr algn="ctr" eaLnBrk="1" hangingPunct="1">
              <a:buFont typeface="Brush Script MT" pitchFamily="66" charset="0"/>
              <a:buNone/>
            </a:pPr>
            <a:r>
              <a:rPr lang="ru-RU" sz="2800" smtClean="0"/>
              <a:t>Именно оно послужило источником споров и загадок</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5" name="Picture 2" descr="C:\Users\Дмитрий\Desktop\Интеллектум\445711.jpg"/>
          <p:cNvPicPr>
            <a:picLocks noChangeAspect="1" noChangeArrowheads="1"/>
          </p:cNvPicPr>
          <p:nvPr/>
        </p:nvPicPr>
        <p:blipFill>
          <a:blip r:embed="rId2"/>
          <a:srcRect/>
          <a:stretch>
            <a:fillRect/>
          </a:stretch>
        </p:blipFill>
        <p:spPr bwMode="auto">
          <a:xfrm>
            <a:off x="2843213" y="908050"/>
            <a:ext cx="3455987" cy="4905375"/>
          </a:xfrm>
          <a:prstGeom prst="rect">
            <a:avLst/>
          </a:prstGeom>
          <a:noFill/>
          <a:ln w="9525">
            <a:noFill/>
            <a:miter lim="800000"/>
            <a:headEnd/>
            <a:tailEnd/>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Заголовок 1"/>
          <p:cNvSpPr>
            <a:spLocks noGrp="1"/>
          </p:cNvSpPr>
          <p:nvPr>
            <p:ph type="title"/>
          </p:nvPr>
        </p:nvSpPr>
        <p:spPr>
          <a:xfrm>
            <a:off x="1116013" y="836613"/>
            <a:ext cx="6964362" cy="1201737"/>
          </a:xfrm>
        </p:spPr>
        <p:txBody>
          <a:bodyPr/>
          <a:lstStyle/>
          <a:p>
            <a:pPr eaLnBrk="1" hangingPunct="1"/>
            <a:r>
              <a:rPr lang="ru-RU" smtClean="0"/>
              <a:t>Животные 50</a:t>
            </a:r>
          </a:p>
        </p:txBody>
      </p:sp>
      <p:sp>
        <p:nvSpPr>
          <p:cNvPr id="78850" name="Объект 2"/>
          <p:cNvSpPr>
            <a:spLocks noGrp="1"/>
          </p:cNvSpPr>
          <p:nvPr>
            <p:ph idx="1"/>
          </p:nvPr>
        </p:nvSpPr>
        <p:spPr/>
        <p:txBody>
          <a:bodyPr/>
          <a:lstStyle/>
          <a:p>
            <a:pPr algn="ctr" eaLnBrk="1" hangingPunct="1">
              <a:buFont typeface="Brush Script MT" pitchFamily="66" charset="0"/>
              <a:buNone/>
            </a:pPr>
            <a:r>
              <a:rPr lang="ru-RU" sz="3600" smtClean="0"/>
              <a:t>Птицу чибиса можно назвать врачом, который лечит сам себя, используя при этом свой длинный клюв. А что именно может делать клювом эта птица?</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3" name="Picture 2" descr="C:\Users\Дмитрий\Desktop\Интеллектум\Без названия (5).jpg"/>
          <p:cNvPicPr>
            <a:picLocks noChangeAspect="1" noChangeArrowheads="1"/>
          </p:cNvPicPr>
          <p:nvPr/>
        </p:nvPicPr>
        <p:blipFill>
          <a:blip r:embed="rId2"/>
          <a:srcRect/>
          <a:stretch>
            <a:fillRect/>
          </a:stretch>
        </p:blipFill>
        <p:spPr bwMode="auto">
          <a:xfrm>
            <a:off x="1116013" y="1916113"/>
            <a:ext cx="3884612" cy="3267075"/>
          </a:xfrm>
          <a:prstGeom prst="rect">
            <a:avLst/>
          </a:prstGeom>
          <a:noFill/>
          <a:ln w="9525">
            <a:noFill/>
            <a:miter lim="800000"/>
            <a:headEnd/>
            <a:tailEnd/>
          </a:ln>
        </p:spPr>
      </p:pic>
      <p:pic>
        <p:nvPicPr>
          <p:cNvPr id="79874" name="Picture 3" descr="C:\Users\Дмитрий\Desktop\Интеллектум\Без названия (6).jpg"/>
          <p:cNvPicPr>
            <a:picLocks noChangeAspect="1" noChangeArrowheads="1"/>
          </p:cNvPicPr>
          <p:nvPr/>
        </p:nvPicPr>
        <p:blipFill>
          <a:blip r:embed="rId3"/>
          <a:srcRect/>
          <a:stretch>
            <a:fillRect/>
          </a:stretch>
        </p:blipFill>
        <p:spPr bwMode="auto">
          <a:xfrm>
            <a:off x="4427538" y="3716338"/>
            <a:ext cx="3462337" cy="2305050"/>
          </a:xfrm>
          <a:prstGeom prst="rect">
            <a:avLst/>
          </a:prstGeom>
          <a:noFill/>
          <a:ln w="9525">
            <a:noFill/>
            <a:miter lim="800000"/>
            <a:headEnd/>
            <a:tailEnd/>
          </a:ln>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Заголовок 1"/>
          <p:cNvSpPr>
            <a:spLocks noGrp="1"/>
          </p:cNvSpPr>
          <p:nvPr>
            <p:ph type="title"/>
          </p:nvPr>
        </p:nvSpPr>
        <p:spPr>
          <a:xfrm>
            <a:off x="1116013" y="2276475"/>
            <a:ext cx="6985000" cy="2376488"/>
          </a:xfrm>
        </p:spPr>
        <p:txBody>
          <a:bodyPr/>
          <a:lstStyle/>
          <a:p>
            <a:pPr eaLnBrk="1" hangingPunct="1"/>
            <a:r>
              <a:rPr lang="ru-RU" sz="4000" smtClean="0"/>
              <a:t>Основная игра</a:t>
            </a:r>
            <a:br>
              <a:rPr lang="ru-RU" sz="4000" smtClean="0"/>
            </a:br>
            <a:r>
              <a:rPr lang="ru-RU" sz="4000" smtClean="0"/>
              <a:t>время на обсуждение вопроса 1 минута</a:t>
            </a:r>
            <a:br>
              <a:rPr lang="ru-RU" sz="4000" smtClean="0"/>
            </a:br>
            <a:r>
              <a:rPr lang="ru-RU" sz="2800" smtClean="0"/>
              <a:t>(за правильный ответ вы получите 50 очков, в случае неправильного ответа очки не отнимаются)</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Заголовок 1"/>
          <p:cNvSpPr>
            <a:spLocks noGrp="1"/>
          </p:cNvSpPr>
          <p:nvPr>
            <p:ph type="title"/>
          </p:nvPr>
        </p:nvSpPr>
        <p:spPr>
          <a:xfrm>
            <a:off x="1258888" y="692150"/>
            <a:ext cx="6965950" cy="1203325"/>
          </a:xfrm>
        </p:spPr>
        <p:txBody>
          <a:bodyPr/>
          <a:lstStyle/>
          <a:p>
            <a:pPr eaLnBrk="1" hangingPunct="1"/>
            <a:r>
              <a:rPr lang="ru-RU" smtClean="0"/>
              <a:t>Вопрос 1</a:t>
            </a:r>
          </a:p>
        </p:txBody>
      </p:sp>
      <p:sp>
        <p:nvSpPr>
          <p:cNvPr id="81922" name="Объект 2"/>
          <p:cNvSpPr>
            <a:spLocks noGrp="1"/>
          </p:cNvSpPr>
          <p:nvPr>
            <p:ph idx="1"/>
          </p:nvPr>
        </p:nvSpPr>
        <p:spPr>
          <a:xfrm>
            <a:off x="1476375" y="1844675"/>
            <a:ext cx="6196013" cy="3603625"/>
          </a:xfrm>
        </p:spPr>
        <p:txBody>
          <a:bodyPr/>
          <a:lstStyle/>
          <a:p>
            <a:pPr algn="ctr" eaLnBrk="1" hangingPunct="1">
              <a:buFont typeface="Brush Script MT" pitchFamily="66" charset="0"/>
              <a:buNone/>
            </a:pPr>
            <a:r>
              <a:rPr lang="ru-RU" sz="3600" smtClean="0"/>
              <a:t>У Гавайцев их 12. У англичан на 14 больше, столько же и у французов. А вот у русских, на 7 больше, чем у англичан и французов. </a:t>
            </a:r>
          </a:p>
          <a:p>
            <a:pPr algn="ctr" eaLnBrk="1" hangingPunct="1">
              <a:buFont typeface="Brush Script MT" pitchFamily="66" charset="0"/>
              <a:buNone/>
            </a:pPr>
            <a:r>
              <a:rPr lang="ru-RU" sz="3600" smtClean="0"/>
              <a:t>О чём идёт речь?</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Заголовок 1"/>
          <p:cNvSpPr>
            <a:spLocks noGrp="1"/>
          </p:cNvSpPr>
          <p:nvPr>
            <p:ph type="title"/>
          </p:nvPr>
        </p:nvSpPr>
        <p:spPr/>
        <p:txBody>
          <a:bodyPr/>
          <a:lstStyle/>
          <a:p>
            <a:pPr eaLnBrk="1" hangingPunct="1"/>
            <a:r>
              <a:rPr lang="ru-RU" smtClean="0"/>
              <a:t>Буквы</a:t>
            </a:r>
          </a:p>
        </p:txBody>
      </p:sp>
      <p:pic>
        <p:nvPicPr>
          <p:cNvPr id="82946" name="Picture 2" descr="C:\Users\Дмитрий\Desktop\Интеллектум\4444441.jpg"/>
          <p:cNvPicPr>
            <a:picLocks noChangeAspect="1" noChangeArrowheads="1"/>
          </p:cNvPicPr>
          <p:nvPr/>
        </p:nvPicPr>
        <p:blipFill>
          <a:blip r:embed="rId2"/>
          <a:srcRect/>
          <a:stretch>
            <a:fillRect/>
          </a:stretch>
        </p:blipFill>
        <p:spPr bwMode="auto">
          <a:xfrm>
            <a:off x="1979613" y="2205038"/>
            <a:ext cx="5267325" cy="3621087"/>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ctrTitle"/>
          </p:nvPr>
        </p:nvSpPr>
        <p:spPr>
          <a:xfrm>
            <a:off x="611188" y="1341438"/>
            <a:ext cx="7772400" cy="1470025"/>
          </a:xfrm>
        </p:spPr>
        <p:txBody>
          <a:bodyPr/>
          <a:lstStyle/>
          <a:p>
            <a:pPr eaLnBrk="1" hangingPunct="1"/>
            <a:r>
              <a:rPr lang="ru-RU" smtClean="0"/>
              <a:t>Кольца 10</a:t>
            </a:r>
          </a:p>
        </p:txBody>
      </p:sp>
      <p:sp>
        <p:nvSpPr>
          <p:cNvPr id="3" name="Подзаголовок 2"/>
          <p:cNvSpPr>
            <a:spLocks noGrp="1"/>
          </p:cNvSpPr>
          <p:nvPr>
            <p:ph type="subTitle" idx="1"/>
          </p:nvPr>
        </p:nvSpPr>
        <p:spPr>
          <a:xfrm>
            <a:off x="1835150" y="3789363"/>
            <a:ext cx="5711825" cy="1524000"/>
          </a:xfrm>
        </p:spPr>
        <p:txBody>
          <a:bodyPr/>
          <a:lstStyle/>
          <a:p>
            <a:pPr eaLnBrk="1" hangingPunct="1"/>
            <a:r>
              <a:rPr lang="ru-RU" sz="3600" smtClean="0">
                <a:solidFill>
                  <a:schemeClr val="tx1"/>
                </a:solidFill>
              </a:rPr>
              <a:t>Два конца, два кольца.. </a:t>
            </a:r>
          </a:p>
          <a:p>
            <a:pPr eaLnBrk="1" hangingPunct="1"/>
            <a:r>
              <a:rPr lang="ru-RU" sz="3600" smtClean="0">
                <a:solidFill>
                  <a:schemeClr val="tx1"/>
                </a:solidFill>
              </a:rPr>
              <a:t>Что посередине?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Заголовок 1"/>
          <p:cNvSpPr>
            <a:spLocks noGrp="1"/>
          </p:cNvSpPr>
          <p:nvPr>
            <p:ph type="title"/>
          </p:nvPr>
        </p:nvSpPr>
        <p:spPr>
          <a:xfrm>
            <a:off x="1116013" y="836613"/>
            <a:ext cx="6964362" cy="1201737"/>
          </a:xfrm>
        </p:spPr>
        <p:txBody>
          <a:bodyPr/>
          <a:lstStyle/>
          <a:p>
            <a:pPr eaLnBrk="1" hangingPunct="1"/>
            <a:r>
              <a:rPr lang="ru-RU" smtClean="0"/>
              <a:t>Вопрос 2</a:t>
            </a:r>
          </a:p>
        </p:txBody>
      </p:sp>
      <p:sp>
        <p:nvSpPr>
          <p:cNvPr id="83970" name="Объект 2"/>
          <p:cNvSpPr>
            <a:spLocks noGrp="1"/>
          </p:cNvSpPr>
          <p:nvPr>
            <p:ph idx="1"/>
          </p:nvPr>
        </p:nvSpPr>
        <p:spPr/>
        <p:txBody>
          <a:bodyPr/>
          <a:lstStyle/>
          <a:p>
            <a:pPr algn="ctr" eaLnBrk="1" hangingPunct="1">
              <a:buFont typeface="Brush Script MT" pitchFamily="66" charset="0"/>
              <a:buNone/>
            </a:pPr>
            <a:r>
              <a:rPr lang="ru-RU" sz="3600" smtClean="0"/>
              <a:t>В 1932 году в Америке были аномальные морозы, местные жители приходили любоваться именно этим замёрзшим чудом.</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dirty="0" smtClean="0"/>
              <a:t>Замёрзший Ниагарский водопад</a:t>
            </a:r>
            <a:endParaRPr lang="ru-RU" dirty="0"/>
          </a:p>
        </p:txBody>
      </p:sp>
      <p:pic>
        <p:nvPicPr>
          <p:cNvPr id="84994" name="Picture 2" descr="C:\Users\Дмитрий\Desktop\Интеллектум\original.jpg"/>
          <p:cNvPicPr>
            <a:picLocks noChangeAspect="1" noChangeArrowheads="1"/>
          </p:cNvPicPr>
          <p:nvPr/>
        </p:nvPicPr>
        <p:blipFill>
          <a:blip r:embed="rId2"/>
          <a:srcRect/>
          <a:stretch>
            <a:fillRect/>
          </a:stretch>
        </p:blipFill>
        <p:spPr bwMode="auto">
          <a:xfrm>
            <a:off x="1187450" y="2349500"/>
            <a:ext cx="6696075" cy="3462338"/>
          </a:xfrm>
          <a:prstGeom prst="rect">
            <a:avLst/>
          </a:prstGeom>
          <a:noFill/>
          <a:ln w="9525">
            <a:noFill/>
            <a:miter lim="800000"/>
            <a:headEnd/>
            <a:tailEnd/>
          </a:ln>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Заголовок 1"/>
          <p:cNvSpPr>
            <a:spLocks noGrp="1"/>
          </p:cNvSpPr>
          <p:nvPr>
            <p:ph type="title"/>
          </p:nvPr>
        </p:nvSpPr>
        <p:spPr/>
        <p:txBody>
          <a:bodyPr/>
          <a:lstStyle/>
          <a:p>
            <a:pPr eaLnBrk="1" hangingPunct="1"/>
            <a:r>
              <a:rPr lang="ru-RU" smtClean="0"/>
              <a:t>Вопрос 3</a:t>
            </a:r>
          </a:p>
        </p:txBody>
      </p:sp>
      <p:sp>
        <p:nvSpPr>
          <p:cNvPr id="86018" name="Объект 2"/>
          <p:cNvSpPr>
            <a:spLocks noGrp="1"/>
          </p:cNvSpPr>
          <p:nvPr>
            <p:ph idx="1"/>
          </p:nvPr>
        </p:nvSpPr>
        <p:spPr>
          <a:xfrm>
            <a:off x="1463675" y="1916113"/>
            <a:ext cx="6196013" cy="3960812"/>
          </a:xfrm>
        </p:spPr>
        <p:txBody>
          <a:bodyPr/>
          <a:lstStyle/>
          <a:p>
            <a:pPr algn="ctr" eaLnBrk="1" hangingPunct="1">
              <a:buFont typeface="Brush Script MT" pitchFamily="66" charset="0"/>
              <a:buNone/>
            </a:pPr>
            <a:r>
              <a:rPr lang="ru-RU" sz="2800" smtClean="0"/>
              <a:t>Этого книжного, а впоследствии и мультипликационного героя, придумал А. Некрасов, объединив образы двух баронов – выдуманного и настоящего, Фамилию он заимствовал у настоящего барона, изменив её всего на одну букву.</a:t>
            </a:r>
          </a:p>
          <a:p>
            <a:pPr algn="ctr" eaLnBrk="1" hangingPunct="1">
              <a:buFont typeface="Brush Script MT" pitchFamily="66" charset="0"/>
              <a:buNone/>
            </a:pPr>
            <a:r>
              <a:rPr lang="ru-RU" sz="2800" smtClean="0"/>
              <a:t>Назовите этого книжного героя</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088" y="1196975"/>
            <a:ext cx="6965950" cy="1201738"/>
          </a:xfrm>
        </p:spPr>
        <p:txBody>
          <a:bodyPr rtlCol="0">
            <a:normAutofit fontScale="90000"/>
          </a:bodyPr>
          <a:lstStyle/>
          <a:p>
            <a:pPr eaLnBrk="1" fontAlgn="auto" hangingPunct="1">
              <a:spcAft>
                <a:spcPts val="0"/>
              </a:spcAft>
              <a:defRPr/>
            </a:pPr>
            <a:r>
              <a:rPr lang="ru-RU" dirty="0" smtClean="0"/>
              <a:t>Барон </a:t>
            </a:r>
            <a:r>
              <a:rPr lang="ru-RU" dirty="0" err="1" smtClean="0"/>
              <a:t>Мюнхаузен</a:t>
            </a:r>
            <a:r>
              <a:rPr lang="ru-RU" dirty="0" smtClean="0"/>
              <a:t> и барон Врангель дали идею рождения Капитана </a:t>
            </a:r>
            <a:r>
              <a:rPr lang="ru-RU" dirty="0" err="1" smtClean="0"/>
              <a:t>Врунгеля</a:t>
            </a:r>
            <a:endParaRPr lang="ru-RU" dirty="0"/>
          </a:p>
        </p:txBody>
      </p:sp>
      <p:pic>
        <p:nvPicPr>
          <p:cNvPr id="87042" name="Picture 2" descr="C:\Users\Дмитрий\Desktop\Интеллектум\Vrungel_advent_book.jpg"/>
          <p:cNvPicPr>
            <a:picLocks noChangeAspect="1" noChangeArrowheads="1"/>
          </p:cNvPicPr>
          <p:nvPr/>
        </p:nvPicPr>
        <p:blipFill>
          <a:blip r:embed="rId2"/>
          <a:srcRect/>
          <a:stretch>
            <a:fillRect/>
          </a:stretch>
        </p:blipFill>
        <p:spPr bwMode="auto">
          <a:xfrm>
            <a:off x="5724525" y="2276475"/>
            <a:ext cx="2470150" cy="3779838"/>
          </a:xfrm>
          <a:prstGeom prst="rect">
            <a:avLst/>
          </a:prstGeom>
          <a:noFill/>
          <a:ln w="9525">
            <a:noFill/>
            <a:miter lim="800000"/>
            <a:headEnd/>
            <a:tailEnd/>
          </a:ln>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Заголовок 1"/>
          <p:cNvSpPr>
            <a:spLocks noGrp="1"/>
          </p:cNvSpPr>
          <p:nvPr>
            <p:ph type="title"/>
          </p:nvPr>
        </p:nvSpPr>
        <p:spPr/>
        <p:txBody>
          <a:bodyPr/>
          <a:lstStyle/>
          <a:p>
            <a:pPr eaLnBrk="1" hangingPunct="1"/>
            <a:r>
              <a:rPr lang="ru-RU" smtClean="0"/>
              <a:t>Вопрос 4</a:t>
            </a:r>
          </a:p>
        </p:txBody>
      </p:sp>
      <p:sp>
        <p:nvSpPr>
          <p:cNvPr id="88066" name="Объект 2"/>
          <p:cNvSpPr>
            <a:spLocks noGrp="1"/>
          </p:cNvSpPr>
          <p:nvPr>
            <p:ph idx="1"/>
          </p:nvPr>
        </p:nvSpPr>
        <p:spPr/>
        <p:txBody>
          <a:bodyPr/>
          <a:lstStyle/>
          <a:p>
            <a:pPr algn="ctr" eaLnBrk="1" hangingPunct="1">
              <a:buFont typeface="Brush Script MT" pitchFamily="66" charset="0"/>
              <a:buNone/>
            </a:pPr>
            <a:r>
              <a:rPr lang="ru-RU" sz="3600" smtClean="0"/>
              <a:t>Пустыня Сахара – одно из самых жарких мест на планете. Чем запомнился местным бедуинам единственный день в истории 18 февраля 1979 года?</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dirty="0" smtClean="0"/>
              <a:t>18 февраля 1979 года в пустыне Сахара падал снег</a:t>
            </a:r>
            <a:endParaRPr lang="ru-RU" dirty="0"/>
          </a:p>
        </p:txBody>
      </p:sp>
      <p:pic>
        <p:nvPicPr>
          <p:cNvPr id="89090" name="Picture 2" descr="C:\Users\Дмитрий\Desktop\Интеллектум\Без названия (8).jpg"/>
          <p:cNvPicPr>
            <a:picLocks noChangeAspect="1" noChangeArrowheads="1"/>
          </p:cNvPicPr>
          <p:nvPr/>
        </p:nvPicPr>
        <p:blipFill>
          <a:blip r:embed="rId2"/>
          <a:srcRect/>
          <a:stretch>
            <a:fillRect/>
          </a:stretch>
        </p:blipFill>
        <p:spPr bwMode="auto">
          <a:xfrm>
            <a:off x="2339975" y="2420938"/>
            <a:ext cx="4327525" cy="3228975"/>
          </a:xfrm>
          <a:prstGeom prst="rect">
            <a:avLst/>
          </a:prstGeom>
          <a:noFill/>
          <a:ln w="9525">
            <a:noFill/>
            <a:miter lim="800000"/>
            <a:headEnd/>
            <a:tailEnd/>
          </a:ln>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Заголовок 1"/>
          <p:cNvSpPr>
            <a:spLocks noGrp="1"/>
          </p:cNvSpPr>
          <p:nvPr>
            <p:ph type="title"/>
          </p:nvPr>
        </p:nvSpPr>
        <p:spPr>
          <a:xfrm>
            <a:off x="1116013" y="549275"/>
            <a:ext cx="6964362" cy="1201738"/>
          </a:xfrm>
        </p:spPr>
        <p:txBody>
          <a:bodyPr/>
          <a:lstStyle/>
          <a:p>
            <a:pPr eaLnBrk="1" hangingPunct="1"/>
            <a:r>
              <a:rPr lang="ru-RU" smtClean="0"/>
              <a:t>Вопрос 5</a:t>
            </a:r>
          </a:p>
        </p:txBody>
      </p:sp>
      <p:sp>
        <p:nvSpPr>
          <p:cNvPr id="90114" name="Объект 2"/>
          <p:cNvSpPr>
            <a:spLocks noGrp="1"/>
          </p:cNvSpPr>
          <p:nvPr>
            <p:ph idx="1"/>
          </p:nvPr>
        </p:nvSpPr>
        <p:spPr>
          <a:xfrm>
            <a:off x="1403350" y="1700213"/>
            <a:ext cx="6196013" cy="3603625"/>
          </a:xfrm>
        </p:spPr>
        <p:txBody>
          <a:bodyPr/>
          <a:lstStyle/>
          <a:p>
            <a:pPr algn="ctr" eaLnBrk="1" hangingPunct="1">
              <a:buFont typeface="Brush Script MT" pitchFamily="66" charset="0"/>
              <a:buNone/>
            </a:pPr>
            <a:r>
              <a:rPr lang="ru-RU" sz="3600" smtClean="0"/>
              <a:t>Немецкий композитор Иоган Брамс очень любил выглядеть опрятно. Именно во время этого процесса у него рождались самые лучшие мелодии для скрипки и виолончели </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Заголовок 1"/>
          <p:cNvSpPr>
            <a:spLocks noGrp="1"/>
          </p:cNvSpPr>
          <p:nvPr>
            <p:ph type="title"/>
          </p:nvPr>
        </p:nvSpPr>
        <p:spPr/>
        <p:txBody>
          <a:bodyPr/>
          <a:lstStyle/>
          <a:p>
            <a:pPr eaLnBrk="1" hangingPunct="1"/>
            <a:r>
              <a:rPr lang="ru-RU" smtClean="0"/>
              <a:t>При чистке обуви</a:t>
            </a:r>
          </a:p>
        </p:txBody>
      </p:sp>
      <p:pic>
        <p:nvPicPr>
          <p:cNvPr id="91138" name="Picture 2" descr="C:\Users\Дмитрий\Desktop\Интеллектум\Без названия (9).jpg"/>
          <p:cNvPicPr>
            <a:picLocks noChangeAspect="1" noChangeArrowheads="1"/>
          </p:cNvPicPr>
          <p:nvPr/>
        </p:nvPicPr>
        <p:blipFill>
          <a:blip r:embed="rId2"/>
          <a:srcRect/>
          <a:stretch>
            <a:fillRect/>
          </a:stretch>
        </p:blipFill>
        <p:spPr bwMode="auto">
          <a:xfrm>
            <a:off x="1908175" y="2349500"/>
            <a:ext cx="5214938" cy="3168650"/>
          </a:xfrm>
          <a:prstGeom prst="rect">
            <a:avLst/>
          </a:prstGeom>
          <a:noFill/>
          <a:ln w="9525">
            <a:noFill/>
            <a:miter lim="800000"/>
            <a:headEnd/>
            <a:tailEnd/>
          </a:ln>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Заголовок 1"/>
          <p:cNvSpPr>
            <a:spLocks noGrp="1"/>
          </p:cNvSpPr>
          <p:nvPr>
            <p:ph type="title"/>
          </p:nvPr>
        </p:nvSpPr>
        <p:spPr/>
        <p:txBody>
          <a:bodyPr/>
          <a:lstStyle/>
          <a:p>
            <a:pPr eaLnBrk="1" hangingPunct="1"/>
            <a:r>
              <a:rPr lang="ru-RU" smtClean="0"/>
              <a:t>Вопрос 6</a:t>
            </a:r>
          </a:p>
        </p:txBody>
      </p:sp>
      <p:sp>
        <p:nvSpPr>
          <p:cNvPr id="92162" name="Объект 2"/>
          <p:cNvSpPr>
            <a:spLocks noGrp="1"/>
          </p:cNvSpPr>
          <p:nvPr>
            <p:ph idx="1"/>
          </p:nvPr>
        </p:nvSpPr>
        <p:spPr/>
        <p:txBody>
          <a:bodyPr/>
          <a:lstStyle/>
          <a:p>
            <a:pPr algn="ctr" eaLnBrk="1" hangingPunct="1">
              <a:lnSpc>
                <a:spcPct val="90000"/>
              </a:lnSpc>
              <a:buFont typeface="Brush Script MT" pitchFamily="66" charset="0"/>
              <a:buNone/>
            </a:pPr>
            <a:r>
              <a:rPr lang="ru-RU" sz="3300" smtClean="0"/>
              <a:t>Во Франции группе солдат, выполняющих расстрел преступников выдаются заряженные винтовки. И чтобы облегчить совесть этих солдат выполняется именно этот закон</a:t>
            </a:r>
            <a:r>
              <a:rPr lang="ru-RU" sz="2200" smtClean="0"/>
              <a:t>.</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Заголовок 1"/>
          <p:cNvSpPr>
            <a:spLocks noGrp="1"/>
          </p:cNvSpPr>
          <p:nvPr>
            <p:ph type="title"/>
          </p:nvPr>
        </p:nvSpPr>
        <p:spPr>
          <a:xfrm>
            <a:off x="971550" y="836613"/>
            <a:ext cx="6965950" cy="1203325"/>
          </a:xfrm>
        </p:spPr>
        <p:txBody>
          <a:bodyPr/>
          <a:lstStyle/>
          <a:p>
            <a:pPr eaLnBrk="1" hangingPunct="1"/>
            <a:r>
              <a:rPr lang="ru-RU" smtClean="0"/>
              <a:t>Вопрос 6</a:t>
            </a:r>
          </a:p>
        </p:txBody>
      </p:sp>
      <p:sp>
        <p:nvSpPr>
          <p:cNvPr id="93186" name="Объект 2"/>
          <p:cNvSpPr>
            <a:spLocks noGrp="1"/>
          </p:cNvSpPr>
          <p:nvPr>
            <p:ph idx="1"/>
          </p:nvPr>
        </p:nvSpPr>
        <p:spPr>
          <a:xfrm>
            <a:off x="1474788" y="2205038"/>
            <a:ext cx="6196012" cy="993775"/>
          </a:xfrm>
        </p:spPr>
        <p:txBody>
          <a:bodyPr/>
          <a:lstStyle/>
          <a:p>
            <a:pPr algn="ctr" eaLnBrk="1" hangingPunct="1">
              <a:lnSpc>
                <a:spcPct val="80000"/>
              </a:lnSpc>
              <a:buFont typeface="Brush Script MT" pitchFamily="66" charset="0"/>
              <a:buNone/>
            </a:pPr>
            <a:r>
              <a:rPr lang="ru-RU" sz="3000" smtClean="0"/>
              <a:t>Одна винтовка заряжена холостым патроном</a:t>
            </a:r>
          </a:p>
        </p:txBody>
      </p:sp>
      <p:pic>
        <p:nvPicPr>
          <p:cNvPr id="93187" name="Picture 2" descr="C:\Users\Дмитрий\Desktop\Интеллектум\ph_4_3.jpg"/>
          <p:cNvPicPr>
            <a:picLocks noChangeAspect="1" noChangeArrowheads="1"/>
          </p:cNvPicPr>
          <p:nvPr/>
        </p:nvPicPr>
        <p:blipFill>
          <a:blip r:embed="rId2"/>
          <a:srcRect/>
          <a:stretch>
            <a:fillRect/>
          </a:stretch>
        </p:blipFill>
        <p:spPr bwMode="auto">
          <a:xfrm>
            <a:off x="2051050" y="3213100"/>
            <a:ext cx="5041900" cy="2808288"/>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Заголовок 1"/>
          <p:cNvSpPr>
            <a:spLocks noGrp="1"/>
          </p:cNvSpPr>
          <p:nvPr>
            <p:ph type="title"/>
          </p:nvPr>
        </p:nvSpPr>
        <p:spPr>
          <a:xfrm>
            <a:off x="1042988" y="1052513"/>
            <a:ext cx="6965950" cy="1203325"/>
          </a:xfrm>
        </p:spPr>
        <p:txBody>
          <a:bodyPr/>
          <a:lstStyle/>
          <a:p>
            <a:pPr eaLnBrk="1" hangingPunct="1"/>
            <a:r>
              <a:rPr lang="ru-RU" smtClean="0"/>
              <a:t>Кольца 20</a:t>
            </a:r>
          </a:p>
        </p:txBody>
      </p:sp>
      <p:sp>
        <p:nvSpPr>
          <p:cNvPr id="3" name="Объект 2"/>
          <p:cNvSpPr>
            <a:spLocks noGrp="1"/>
          </p:cNvSpPr>
          <p:nvPr>
            <p:ph idx="1"/>
          </p:nvPr>
        </p:nvSpPr>
        <p:spPr>
          <a:xfrm>
            <a:off x="1979613" y="2781300"/>
            <a:ext cx="5976937" cy="2438400"/>
          </a:xfrm>
        </p:spPr>
        <p:txBody>
          <a:bodyPr/>
          <a:lstStyle/>
          <a:p>
            <a:pPr marL="0" indent="0" algn="ctr" eaLnBrk="1" hangingPunct="1">
              <a:buFont typeface="Brush Script MT" pitchFamily="66" charset="0"/>
              <a:buNone/>
            </a:pPr>
            <a:r>
              <a:rPr lang="ru-RU" sz="3600" smtClean="0"/>
              <a:t>«Две крепости», «Возвращение короля» - чего не хватает?</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Заголовок 1"/>
          <p:cNvSpPr>
            <a:spLocks noGrp="1"/>
          </p:cNvSpPr>
          <p:nvPr>
            <p:ph type="title"/>
          </p:nvPr>
        </p:nvSpPr>
        <p:spPr/>
        <p:txBody>
          <a:bodyPr/>
          <a:lstStyle/>
          <a:p>
            <a:pPr eaLnBrk="1" hangingPunct="1"/>
            <a:r>
              <a:rPr lang="ru-RU" smtClean="0"/>
              <a:t>Вопрос 7</a:t>
            </a:r>
          </a:p>
        </p:txBody>
      </p:sp>
      <p:sp>
        <p:nvSpPr>
          <p:cNvPr id="94210" name="Объект 2"/>
          <p:cNvSpPr>
            <a:spLocks noGrp="1"/>
          </p:cNvSpPr>
          <p:nvPr>
            <p:ph idx="1"/>
          </p:nvPr>
        </p:nvSpPr>
        <p:spPr>
          <a:xfrm>
            <a:off x="1908175" y="2276475"/>
            <a:ext cx="6196013" cy="2016125"/>
          </a:xfrm>
        </p:spPr>
        <p:txBody>
          <a:bodyPr/>
          <a:lstStyle/>
          <a:p>
            <a:pPr algn="ctr" eaLnBrk="1" hangingPunct="1">
              <a:buFont typeface="Brush Script MT" pitchFamily="66" charset="0"/>
              <a:buNone/>
            </a:pPr>
            <a:r>
              <a:rPr lang="ru-RU" sz="3600" smtClean="0"/>
              <a:t>Чтобы сделать это необходимо совершить от 48 до 100 оборотов.</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Заголовок 1"/>
          <p:cNvSpPr>
            <a:spLocks noGrp="1"/>
          </p:cNvSpPr>
          <p:nvPr>
            <p:ph type="title"/>
          </p:nvPr>
        </p:nvSpPr>
        <p:spPr/>
        <p:txBody>
          <a:bodyPr/>
          <a:lstStyle/>
          <a:p>
            <a:pPr eaLnBrk="1" hangingPunct="1"/>
            <a:r>
              <a:rPr lang="ru-RU" smtClean="0"/>
              <a:t>Вопрос 7</a:t>
            </a:r>
          </a:p>
        </p:txBody>
      </p:sp>
      <p:sp>
        <p:nvSpPr>
          <p:cNvPr id="95234" name="Объект 2"/>
          <p:cNvSpPr>
            <a:spLocks noGrp="1"/>
          </p:cNvSpPr>
          <p:nvPr>
            <p:ph idx="1"/>
          </p:nvPr>
        </p:nvSpPr>
        <p:spPr>
          <a:xfrm>
            <a:off x="1476375" y="2133600"/>
            <a:ext cx="6196013" cy="3603625"/>
          </a:xfrm>
        </p:spPr>
        <p:txBody>
          <a:bodyPr/>
          <a:lstStyle/>
          <a:p>
            <a:pPr algn="ctr" eaLnBrk="1" hangingPunct="1">
              <a:buFont typeface="Brush Script MT" pitchFamily="66" charset="0"/>
              <a:buNone/>
            </a:pPr>
            <a:r>
              <a:rPr lang="ru-RU" smtClean="0"/>
              <a:t>Собрать Кубик Рубика</a:t>
            </a:r>
          </a:p>
        </p:txBody>
      </p:sp>
      <p:pic>
        <p:nvPicPr>
          <p:cNvPr id="95235" name="Picture 2" descr="C:\Users\Дмитрий\Desktop\Интеллектум\Без названия (11).jpg"/>
          <p:cNvPicPr>
            <a:picLocks noChangeAspect="1" noChangeArrowheads="1"/>
          </p:cNvPicPr>
          <p:nvPr/>
        </p:nvPicPr>
        <p:blipFill>
          <a:blip r:embed="rId2"/>
          <a:srcRect/>
          <a:stretch>
            <a:fillRect/>
          </a:stretch>
        </p:blipFill>
        <p:spPr bwMode="auto">
          <a:xfrm>
            <a:off x="2484438" y="2636838"/>
            <a:ext cx="3960812" cy="3271837"/>
          </a:xfrm>
          <a:prstGeom prst="rect">
            <a:avLst/>
          </a:prstGeom>
          <a:noFill/>
          <a:ln w="9525">
            <a:noFill/>
            <a:miter lim="800000"/>
            <a:headEnd/>
            <a:tailEnd/>
          </a:ln>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Заголовок 1"/>
          <p:cNvSpPr>
            <a:spLocks noGrp="1"/>
          </p:cNvSpPr>
          <p:nvPr>
            <p:ph type="title"/>
          </p:nvPr>
        </p:nvSpPr>
        <p:spPr/>
        <p:txBody>
          <a:bodyPr/>
          <a:lstStyle/>
          <a:p>
            <a:pPr eaLnBrk="1" hangingPunct="1"/>
            <a:r>
              <a:rPr lang="ru-RU" smtClean="0"/>
              <a:t>Вопрос 8</a:t>
            </a:r>
          </a:p>
        </p:txBody>
      </p:sp>
      <p:sp>
        <p:nvSpPr>
          <p:cNvPr id="96258" name="Объект 2"/>
          <p:cNvSpPr>
            <a:spLocks noGrp="1"/>
          </p:cNvSpPr>
          <p:nvPr>
            <p:ph idx="1"/>
          </p:nvPr>
        </p:nvSpPr>
        <p:spPr/>
        <p:txBody>
          <a:bodyPr/>
          <a:lstStyle/>
          <a:p>
            <a:pPr algn="ctr" eaLnBrk="1" hangingPunct="1">
              <a:buFont typeface="Brush Script MT" pitchFamily="66" charset="0"/>
              <a:buNone/>
            </a:pPr>
            <a:r>
              <a:rPr lang="ru-RU" sz="3600" smtClean="0"/>
              <a:t>Наша планета называется Земля. И, что на ней есть жизнь знают все, а чем ещё она отличается от всех остальных планет Солнечной системы?</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Заголовок 1"/>
          <p:cNvSpPr>
            <a:spLocks noGrp="1"/>
          </p:cNvSpPr>
          <p:nvPr>
            <p:ph type="title"/>
          </p:nvPr>
        </p:nvSpPr>
        <p:spPr>
          <a:xfrm>
            <a:off x="1116013" y="836613"/>
            <a:ext cx="6964362" cy="1201737"/>
          </a:xfrm>
        </p:spPr>
        <p:txBody>
          <a:bodyPr/>
          <a:lstStyle/>
          <a:p>
            <a:pPr eaLnBrk="1" hangingPunct="1"/>
            <a:r>
              <a:rPr lang="ru-RU" smtClean="0"/>
              <a:t>Вопрос 8</a:t>
            </a:r>
          </a:p>
        </p:txBody>
      </p:sp>
      <p:sp>
        <p:nvSpPr>
          <p:cNvPr id="97282" name="Объект 2"/>
          <p:cNvSpPr>
            <a:spLocks noGrp="1"/>
          </p:cNvSpPr>
          <p:nvPr>
            <p:ph idx="1"/>
          </p:nvPr>
        </p:nvSpPr>
        <p:spPr>
          <a:xfrm>
            <a:off x="1476375" y="2133600"/>
            <a:ext cx="6196013" cy="3603625"/>
          </a:xfrm>
        </p:spPr>
        <p:txBody>
          <a:bodyPr/>
          <a:lstStyle/>
          <a:p>
            <a:pPr algn="ctr" eaLnBrk="1" hangingPunct="1">
              <a:buFont typeface="Brush Script MT" pitchFamily="66" charset="0"/>
              <a:buNone/>
            </a:pPr>
            <a:r>
              <a:rPr lang="ru-RU" smtClean="0"/>
              <a:t>Имеет не божественное название</a:t>
            </a:r>
          </a:p>
        </p:txBody>
      </p:sp>
      <p:pic>
        <p:nvPicPr>
          <p:cNvPr id="97283" name="Picture 2" descr="C:\Users\Дмитрий\Desktop\Интеллектум\web-kapiche.ru_.jpg"/>
          <p:cNvPicPr>
            <a:picLocks noChangeAspect="1" noChangeArrowheads="1"/>
          </p:cNvPicPr>
          <p:nvPr/>
        </p:nvPicPr>
        <p:blipFill>
          <a:blip r:embed="rId2"/>
          <a:srcRect/>
          <a:stretch>
            <a:fillRect/>
          </a:stretch>
        </p:blipFill>
        <p:spPr bwMode="auto">
          <a:xfrm>
            <a:off x="2700338" y="2636838"/>
            <a:ext cx="3887787" cy="3206750"/>
          </a:xfrm>
          <a:prstGeom prst="rect">
            <a:avLst/>
          </a:prstGeom>
          <a:noFill/>
          <a:ln w="9525">
            <a:noFill/>
            <a:miter lim="800000"/>
            <a:headEnd/>
            <a:tailEnd/>
          </a:ln>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Заголовок 1"/>
          <p:cNvSpPr>
            <a:spLocks noGrp="1"/>
          </p:cNvSpPr>
          <p:nvPr>
            <p:ph type="title"/>
          </p:nvPr>
        </p:nvSpPr>
        <p:spPr/>
        <p:txBody>
          <a:bodyPr/>
          <a:lstStyle/>
          <a:p>
            <a:pPr eaLnBrk="1" hangingPunct="1"/>
            <a:r>
              <a:rPr lang="ru-RU" smtClean="0"/>
              <a:t>Вопрос 9</a:t>
            </a:r>
          </a:p>
        </p:txBody>
      </p:sp>
      <p:sp>
        <p:nvSpPr>
          <p:cNvPr id="98306" name="Объект 2"/>
          <p:cNvSpPr>
            <a:spLocks noGrp="1"/>
          </p:cNvSpPr>
          <p:nvPr>
            <p:ph idx="1"/>
          </p:nvPr>
        </p:nvSpPr>
        <p:spPr/>
        <p:txBody>
          <a:bodyPr/>
          <a:lstStyle/>
          <a:p>
            <a:pPr algn="ctr" eaLnBrk="1" hangingPunct="1">
              <a:buFont typeface="Brush Script MT" pitchFamily="66" charset="0"/>
              <a:buNone/>
            </a:pPr>
            <a:r>
              <a:rPr lang="ru-RU" sz="3600" smtClean="0"/>
              <a:t>В Швеции живёт около 10 млн. жителей и более 300 тысяч из них имеет именно эту фамилию</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Заголовок 1"/>
          <p:cNvSpPr>
            <a:spLocks noGrp="1"/>
          </p:cNvSpPr>
          <p:nvPr>
            <p:ph type="title"/>
          </p:nvPr>
        </p:nvSpPr>
        <p:spPr>
          <a:xfrm>
            <a:off x="1116013" y="836613"/>
            <a:ext cx="6964362" cy="1201737"/>
          </a:xfrm>
        </p:spPr>
        <p:txBody>
          <a:bodyPr/>
          <a:lstStyle/>
          <a:p>
            <a:pPr eaLnBrk="1" hangingPunct="1"/>
            <a:r>
              <a:rPr lang="ru-RU" smtClean="0"/>
              <a:t>Вопрос 9</a:t>
            </a:r>
          </a:p>
        </p:txBody>
      </p:sp>
      <p:sp>
        <p:nvSpPr>
          <p:cNvPr id="99330" name="Объект 2"/>
          <p:cNvSpPr>
            <a:spLocks noGrp="1"/>
          </p:cNvSpPr>
          <p:nvPr>
            <p:ph idx="1"/>
          </p:nvPr>
        </p:nvSpPr>
        <p:spPr>
          <a:xfrm>
            <a:off x="1403350" y="2133600"/>
            <a:ext cx="6196013" cy="3603625"/>
          </a:xfrm>
        </p:spPr>
        <p:txBody>
          <a:bodyPr/>
          <a:lstStyle/>
          <a:p>
            <a:pPr lvl="4" eaLnBrk="1" hangingPunct="1">
              <a:buFont typeface="Brush Script MT" pitchFamily="66" charset="0"/>
              <a:buNone/>
            </a:pPr>
            <a:r>
              <a:rPr lang="ru-RU" sz="2800" smtClean="0"/>
              <a:t>        Карлсон</a:t>
            </a:r>
          </a:p>
        </p:txBody>
      </p:sp>
      <p:pic>
        <p:nvPicPr>
          <p:cNvPr id="99331" name="Picture 2" descr="C:\Users\Дмитрий\Desktop\Интеллектум\Без названия (12).jpg"/>
          <p:cNvPicPr>
            <a:picLocks noChangeAspect="1" noChangeArrowheads="1"/>
          </p:cNvPicPr>
          <p:nvPr/>
        </p:nvPicPr>
        <p:blipFill>
          <a:blip r:embed="rId2"/>
          <a:srcRect/>
          <a:stretch>
            <a:fillRect/>
          </a:stretch>
        </p:blipFill>
        <p:spPr bwMode="auto">
          <a:xfrm>
            <a:off x="2124075" y="2708275"/>
            <a:ext cx="4741863" cy="3284538"/>
          </a:xfrm>
          <a:prstGeom prst="rect">
            <a:avLst/>
          </a:prstGeom>
          <a:noFill/>
          <a:ln w="9525">
            <a:noFill/>
            <a:miter lim="800000"/>
            <a:headEnd/>
            <a:tailEnd/>
          </a:ln>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Заголовок 1"/>
          <p:cNvSpPr>
            <a:spLocks noGrp="1"/>
          </p:cNvSpPr>
          <p:nvPr>
            <p:ph type="title"/>
          </p:nvPr>
        </p:nvSpPr>
        <p:spPr/>
        <p:txBody>
          <a:bodyPr/>
          <a:lstStyle/>
          <a:p>
            <a:pPr eaLnBrk="1" hangingPunct="1"/>
            <a:r>
              <a:rPr lang="ru-RU" smtClean="0"/>
              <a:t>Вопрос 10</a:t>
            </a:r>
          </a:p>
        </p:txBody>
      </p:sp>
      <p:sp>
        <p:nvSpPr>
          <p:cNvPr id="100354" name="Объект 2"/>
          <p:cNvSpPr>
            <a:spLocks noGrp="1"/>
          </p:cNvSpPr>
          <p:nvPr>
            <p:ph idx="1"/>
          </p:nvPr>
        </p:nvSpPr>
        <p:spPr/>
        <p:txBody>
          <a:bodyPr/>
          <a:lstStyle/>
          <a:p>
            <a:pPr algn="ctr" eaLnBrk="1" hangingPunct="1">
              <a:lnSpc>
                <a:spcPct val="90000"/>
              </a:lnSpc>
              <a:buFont typeface="Brush Script MT" pitchFamily="66" charset="0"/>
              <a:buNone/>
            </a:pPr>
            <a:r>
              <a:rPr lang="ru-RU" sz="3600" smtClean="0"/>
              <a:t>Пётр 1 был ярым борцом с коррупцией. Он издал Указ, который гласил: «Тот, кто из казны украдёт денег больше, чем стоит верёвка, должен…» Продолжите текст Указа</a:t>
            </a:r>
            <a:r>
              <a:rPr lang="ru-RU" smtClean="0"/>
              <a:t>.</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Заголовок 1"/>
          <p:cNvSpPr>
            <a:spLocks noGrp="1"/>
          </p:cNvSpPr>
          <p:nvPr>
            <p:ph type="title"/>
          </p:nvPr>
        </p:nvSpPr>
        <p:spPr/>
        <p:txBody>
          <a:bodyPr/>
          <a:lstStyle/>
          <a:p>
            <a:pPr eaLnBrk="1" hangingPunct="1"/>
            <a:r>
              <a:rPr lang="ru-RU" smtClean="0"/>
              <a:t>Вопрос 10</a:t>
            </a:r>
          </a:p>
        </p:txBody>
      </p:sp>
      <p:sp>
        <p:nvSpPr>
          <p:cNvPr id="101378" name="Объект 2"/>
          <p:cNvSpPr>
            <a:spLocks noGrp="1"/>
          </p:cNvSpPr>
          <p:nvPr>
            <p:ph idx="1"/>
          </p:nvPr>
        </p:nvSpPr>
        <p:spPr/>
        <p:txBody>
          <a:bodyPr/>
          <a:lstStyle/>
          <a:p>
            <a:pPr algn="ctr" eaLnBrk="1" hangingPunct="1">
              <a:buFont typeface="Brush Script MT" pitchFamily="66" charset="0"/>
              <a:buNone/>
            </a:pPr>
            <a:r>
              <a:rPr lang="ru-RU" smtClean="0"/>
              <a:t>«…быть повешен на этой верёвке»</a:t>
            </a:r>
          </a:p>
          <a:p>
            <a:pPr eaLnBrk="1" hangingPunct="1"/>
            <a:endParaRPr lang="ru-RU" smtClean="0"/>
          </a:p>
        </p:txBody>
      </p:sp>
      <p:pic>
        <p:nvPicPr>
          <p:cNvPr id="101379" name="Picture 2" descr="C:\Users\Дмитрий\Desktop\Интеллектум\Без названия (13).jpg"/>
          <p:cNvPicPr>
            <a:picLocks noChangeAspect="1" noChangeArrowheads="1"/>
          </p:cNvPicPr>
          <p:nvPr/>
        </p:nvPicPr>
        <p:blipFill>
          <a:blip r:embed="rId2"/>
          <a:srcRect/>
          <a:stretch>
            <a:fillRect/>
          </a:stretch>
        </p:blipFill>
        <p:spPr bwMode="auto">
          <a:xfrm>
            <a:off x="2616200" y="2708275"/>
            <a:ext cx="4079875" cy="3141663"/>
          </a:xfrm>
          <a:prstGeom prst="rect">
            <a:avLst/>
          </a:prstGeom>
          <a:noFill/>
          <a:ln w="9525">
            <a:noFill/>
            <a:miter lim="800000"/>
            <a:headEnd/>
            <a:tailEnd/>
          </a:ln>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Заголовок 1"/>
          <p:cNvSpPr>
            <a:spLocks noGrp="1"/>
          </p:cNvSpPr>
          <p:nvPr>
            <p:ph type="title"/>
          </p:nvPr>
        </p:nvSpPr>
        <p:spPr/>
        <p:txBody>
          <a:bodyPr/>
          <a:lstStyle/>
          <a:p>
            <a:pPr eaLnBrk="1" hangingPunct="1"/>
            <a:r>
              <a:rPr lang="ru-RU" smtClean="0"/>
              <a:t>Вопрос 11</a:t>
            </a:r>
          </a:p>
        </p:txBody>
      </p:sp>
      <p:sp>
        <p:nvSpPr>
          <p:cNvPr id="102402" name="Объект 2"/>
          <p:cNvSpPr>
            <a:spLocks noGrp="1"/>
          </p:cNvSpPr>
          <p:nvPr>
            <p:ph idx="1"/>
          </p:nvPr>
        </p:nvSpPr>
        <p:spPr/>
        <p:txBody>
          <a:bodyPr/>
          <a:lstStyle/>
          <a:p>
            <a:pPr algn="ctr" eaLnBrk="1" hangingPunct="1">
              <a:buFont typeface="Brush Script MT" pitchFamily="66" charset="0"/>
              <a:buNone/>
            </a:pPr>
            <a:r>
              <a:rPr lang="ru-RU" sz="3600" smtClean="0"/>
              <a:t>Назовите полное правильное название врача «ухо-горло-нос» на латыни</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Заголовок 1"/>
          <p:cNvSpPr>
            <a:spLocks noGrp="1"/>
          </p:cNvSpPr>
          <p:nvPr>
            <p:ph type="title"/>
          </p:nvPr>
        </p:nvSpPr>
        <p:spPr>
          <a:xfrm>
            <a:off x="1116013" y="836613"/>
            <a:ext cx="6964362" cy="1201737"/>
          </a:xfrm>
        </p:spPr>
        <p:txBody>
          <a:bodyPr/>
          <a:lstStyle/>
          <a:p>
            <a:pPr eaLnBrk="1" hangingPunct="1"/>
            <a:r>
              <a:rPr lang="ru-RU" smtClean="0"/>
              <a:t>Вопрос 11</a:t>
            </a:r>
          </a:p>
        </p:txBody>
      </p:sp>
      <p:sp>
        <p:nvSpPr>
          <p:cNvPr id="103426" name="Объект 2"/>
          <p:cNvSpPr>
            <a:spLocks noGrp="1"/>
          </p:cNvSpPr>
          <p:nvPr>
            <p:ph idx="1"/>
          </p:nvPr>
        </p:nvSpPr>
        <p:spPr>
          <a:xfrm>
            <a:off x="1476375" y="2133600"/>
            <a:ext cx="6196013" cy="3603625"/>
          </a:xfrm>
        </p:spPr>
        <p:txBody>
          <a:bodyPr/>
          <a:lstStyle/>
          <a:p>
            <a:pPr lvl="1" algn="ctr" eaLnBrk="1" hangingPunct="1">
              <a:buFont typeface="Brush Script MT" pitchFamily="66" charset="0"/>
              <a:buNone/>
            </a:pPr>
            <a:r>
              <a:rPr lang="ru-RU" smtClean="0"/>
              <a:t>ОТОРИНОЛОРИНГОЛОГ</a:t>
            </a:r>
          </a:p>
          <a:p>
            <a:pPr algn="ctr" eaLnBrk="1" hangingPunct="1">
              <a:buFont typeface="Brush Script MT" pitchFamily="66" charset="0"/>
              <a:buNone/>
            </a:pPr>
            <a:r>
              <a:rPr lang="ru-RU" smtClean="0"/>
              <a:t>Оттос – ухо, ринос – нос, лорингос – горло</a:t>
            </a:r>
          </a:p>
          <a:p>
            <a:pPr lvl="1" eaLnBrk="1" hangingPunct="1"/>
            <a:endParaRPr lang="ru-RU" smtClean="0"/>
          </a:p>
        </p:txBody>
      </p:sp>
      <p:pic>
        <p:nvPicPr>
          <p:cNvPr id="103427" name="Picture 2" descr="C:\Users\Дмитрий\Desktop\Интеллектум\Без названия (14).jpg"/>
          <p:cNvPicPr>
            <a:picLocks noChangeAspect="1" noChangeArrowheads="1"/>
          </p:cNvPicPr>
          <p:nvPr/>
        </p:nvPicPr>
        <p:blipFill>
          <a:blip r:embed="rId2"/>
          <a:srcRect/>
          <a:stretch>
            <a:fillRect/>
          </a:stretch>
        </p:blipFill>
        <p:spPr bwMode="auto">
          <a:xfrm>
            <a:off x="5292725" y="2997200"/>
            <a:ext cx="2593975" cy="2592388"/>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Заголовок 1"/>
          <p:cNvSpPr>
            <a:spLocks noGrp="1"/>
          </p:cNvSpPr>
          <p:nvPr>
            <p:ph type="title"/>
          </p:nvPr>
        </p:nvSpPr>
        <p:spPr/>
        <p:txBody>
          <a:bodyPr/>
          <a:lstStyle/>
          <a:p>
            <a:pPr eaLnBrk="1" hangingPunct="1"/>
            <a:r>
              <a:rPr lang="ru-RU" smtClean="0"/>
              <a:t>Кольца 30</a:t>
            </a:r>
          </a:p>
        </p:txBody>
      </p:sp>
      <p:sp>
        <p:nvSpPr>
          <p:cNvPr id="3" name="Объект 2"/>
          <p:cNvSpPr>
            <a:spLocks noGrp="1"/>
          </p:cNvSpPr>
          <p:nvPr>
            <p:ph idx="1"/>
          </p:nvPr>
        </p:nvSpPr>
        <p:spPr/>
        <p:txBody>
          <a:bodyPr/>
          <a:lstStyle/>
          <a:p>
            <a:pPr marL="0" indent="0" algn="ctr" eaLnBrk="1" hangingPunct="1">
              <a:buFont typeface="Brush Script MT" pitchFamily="66" charset="0"/>
              <a:buNone/>
            </a:pPr>
            <a:r>
              <a:rPr lang="ru-RU" sz="3600" smtClean="0"/>
              <a:t>Дворник этого заведения ежедневно убирает рис, голубиный помёт и рассыпанную мелочь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Заголовок 1"/>
          <p:cNvSpPr>
            <a:spLocks noGrp="1"/>
          </p:cNvSpPr>
          <p:nvPr>
            <p:ph type="title"/>
          </p:nvPr>
        </p:nvSpPr>
        <p:spPr/>
        <p:txBody>
          <a:bodyPr/>
          <a:lstStyle/>
          <a:p>
            <a:pPr eaLnBrk="1" hangingPunct="1"/>
            <a:r>
              <a:rPr lang="ru-RU" smtClean="0"/>
              <a:t>Вопрос 12</a:t>
            </a:r>
          </a:p>
        </p:txBody>
      </p:sp>
      <p:sp>
        <p:nvSpPr>
          <p:cNvPr id="104450" name="Объект 2"/>
          <p:cNvSpPr>
            <a:spLocks noGrp="1"/>
          </p:cNvSpPr>
          <p:nvPr>
            <p:ph idx="1"/>
          </p:nvPr>
        </p:nvSpPr>
        <p:spPr/>
        <p:txBody>
          <a:bodyPr/>
          <a:lstStyle/>
          <a:p>
            <a:pPr algn="ctr" eaLnBrk="1" hangingPunct="1">
              <a:buFont typeface="Brush Script MT" pitchFamily="66" charset="0"/>
              <a:buNone/>
            </a:pPr>
            <a:r>
              <a:rPr lang="ru-RU" sz="2800" smtClean="0"/>
              <a:t>Заходят 336, выходит 1.</a:t>
            </a:r>
          </a:p>
          <a:p>
            <a:pPr algn="ctr" eaLnBrk="1" hangingPunct="1">
              <a:buFont typeface="Brush Script MT" pitchFamily="66" charset="0"/>
              <a:buNone/>
            </a:pPr>
            <a:r>
              <a:rPr lang="ru-RU" sz="2800" smtClean="0"/>
              <a:t>О чём речь?</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Заголовок 1"/>
          <p:cNvSpPr>
            <a:spLocks noGrp="1"/>
          </p:cNvSpPr>
          <p:nvPr>
            <p:ph type="title"/>
          </p:nvPr>
        </p:nvSpPr>
        <p:spPr>
          <a:xfrm>
            <a:off x="1116013" y="836613"/>
            <a:ext cx="6964362" cy="1201737"/>
          </a:xfrm>
        </p:spPr>
        <p:txBody>
          <a:bodyPr/>
          <a:lstStyle/>
          <a:p>
            <a:pPr eaLnBrk="1" hangingPunct="1"/>
            <a:r>
              <a:rPr lang="ru-RU" smtClean="0"/>
              <a:t>Вопрос 12</a:t>
            </a:r>
          </a:p>
        </p:txBody>
      </p:sp>
      <p:pic>
        <p:nvPicPr>
          <p:cNvPr id="3" name="Объект 2"/>
          <p:cNvPicPr>
            <a:picLocks noGrp="1" noChangeArrowheads="1"/>
          </p:cNvPicPr>
          <p:nvPr>
            <p:ph idx="1"/>
          </p:nvPr>
        </p:nvPicPr>
        <p:blipFill>
          <a:blip r:embed="rId2"/>
          <a:srcRect/>
          <a:stretch>
            <a:fillRect/>
          </a:stretch>
        </p:blipFill>
        <p:spPr>
          <a:xfrm>
            <a:off x="1474788" y="2060575"/>
            <a:ext cx="6211887" cy="3675063"/>
          </a:xfrm>
        </p:spPr>
      </p:pic>
      <p:pic>
        <p:nvPicPr>
          <p:cNvPr id="105475" name="Picture 2" descr="C:\Users\Дмитрий\Desktop\Интеллектум\images.jpg"/>
          <p:cNvPicPr>
            <a:picLocks noChangeAspect="1" noChangeArrowheads="1"/>
          </p:cNvPicPr>
          <p:nvPr/>
        </p:nvPicPr>
        <p:blipFill>
          <a:blip r:embed="rId3"/>
          <a:srcRect/>
          <a:stretch>
            <a:fillRect/>
          </a:stretch>
        </p:blipFill>
        <p:spPr bwMode="auto">
          <a:xfrm>
            <a:off x="1547813" y="2636838"/>
            <a:ext cx="6135687" cy="3106737"/>
          </a:xfrm>
          <a:prstGeom prst="rect">
            <a:avLst/>
          </a:prstGeom>
          <a:noFill/>
          <a:ln w="9525">
            <a:noFill/>
            <a:miter lim="800000"/>
            <a:headEnd/>
            <a:tailEnd/>
          </a:ln>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Заголовок 1"/>
          <p:cNvSpPr>
            <a:spLocks noGrp="1"/>
          </p:cNvSpPr>
          <p:nvPr>
            <p:ph type="title"/>
          </p:nvPr>
        </p:nvSpPr>
        <p:spPr/>
        <p:txBody>
          <a:bodyPr/>
          <a:lstStyle/>
          <a:p>
            <a:pPr eaLnBrk="1" hangingPunct="1"/>
            <a:r>
              <a:rPr lang="ru-RU" smtClean="0"/>
              <a:t>Вопрос 13</a:t>
            </a:r>
          </a:p>
        </p:txBody>
      </p:sp>
      <p:sp>
        <p:nvSpPr>
          <p:cNvPr id="106498" name="Объект 2"/>
          <p:cNvSpPr>
            <a:spLocks noGrp="1"/>
          </p:cNvSpPr>
          <p:nvPr>
            <p:ph idx="1"/>
          </p:nvPr>
        </p:nvSpPr>
        <p:spPr/>
        <p:txBody>
          <a:bodyPr/>
          <a:lstStyle/>
          <a:p>
            <a:pPr algn="ctr" eaLnBrk="1" hangingPunct="1">
              <a:buFont typeface="Brush Script MT" pitchFamily="66" charset="0"/>
              <a:buNone/>
            </a:pPr>
            <a:r>
              <a:rPr lang="ru-RU" sz="3600" smtClean="0"/>
              <a:t>Этот аппарат – помощник лесоруба был разработан в честь 300-летия воссоединения Украины и России.</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Заголовок 1"/>
          <p:cNvSpPr>
            <a:spLocks noGrp="1"/>
          </p:cNvSpPr>
          <p:nvPr>
            <p:ph type="title"/>
          </p:nvPr>
        </p:nvSpPr>
        <p:spPr/>
        <p:txBody>
          <a:bodyPr/>
          <a:lstStyle/>
          <a:p>
            <a:pPr eaLnBrk="1" hangingPunct="1"/>
            <a:r>
              <a:rPr lang="ru-RU" smtClean="0"/>
              <a:t>Вопрос 13</a:t>
            </a:r>
          </a:p>
        </p:txBody>
      </p:sp>
      <p:sp>
        <p:nvSpPr>
          <p:cNvPr id="107522" name="Объект 2"/>
          <p:cNvSpPr>
            <a:spLocks noGrp="1"/>
          </p:cNvSpPr>
          <p:nvPr>
            <p:ph idx="1"/>
          </p:nvPr>
        </p:nvSpPr>
        <p:spPr/>
        <p:txBody>
          <a:bodyPr/>
          <a:lstStyle/>
          <a:p>
            <a:pPr lvl="4" eaLnBrk="1" hangingPunct="1">
              <a:buFont typeface="Brush Script MT" pitchFamily="66" charset="0"/>
              <a:buNone/>
            </a:pPr>
            <a:r>
              <a:rPr lang="ru-RU" sz="2400" smtClean="0"/>
              <a:t>Бензопила «Дружба»</a:t>
            </a:r>
          </a:p>
        </p:txBody>
      </p:sp>
      <p:pic>
        <p:nvPicPr>
          <p:cNvPr id="107523" name="Picture 2" descr="C:\Users\Дмитрий\Desktop\Интеллектум\Без названия (15).jpg"/>
          <p:cNvPicPr>
            <a:picLocks noChangeAspect="1" noChangeArrowheads="1"/>
          </p:cNvPicPr>
          <p:nvPr/>
        </p:nvPicPr>
        <p:blipFill>
          <a:blip r:embed="rId2"/>
          <a:srcRect/>
          <a:stretch>
            <a:fillRect/>
          </a:stretch>
        </p:blipFill>
        <p:spPr bwMode="auto">
          <a:xfrm>
            <a:off x="2195513" y="2565400"/>
            <a:ext cx="4459287" cy="3184525"/>
          </a:xfrm>
          <a:prstGeom prst="rect">
            <a:avLst/>
          </a:prstGeom>
          <a:noFill/>
          <a:ln w="9525">
            <a:noFill/>
            <a:miter lim="800000"/>
            <a:headEnd/>
            <a:tailEnd/>
          </a:ln>
        </p:spPr>
      </p:pic>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Заголовок 1"/>
          <p:cNvSpPr>
            <a:spLocks noGrp="1"/>
          </p:cNvSpPr>
          <p:nvPr>
            <p:ph type="title"/>
          </p:nvPr>
        </p:nvSpPr>
        <p:spPr/>
        <p:txBody>
          <a:bodyPr/>
          <a:lstStyle/>
          <a:p>
            <a:pPr eaLnBrk="1" hangingPunct="1"/>
            <a:r>
              <a:rPr lang="ru-RU" smtClean="0"/>
              <a:t>Вопрос 14</a:t>
            </a:r>
          </a:p>
        </p:txBody>
      </p:sp>
      <p:sp>
        <p:nvSpPr>
          <p:cNvPr id="108546" name="Объект 2"/>
          <p:cNvSpPr>
            <a:spLocks noGrp="1"/>
          </p:cNvSpPr>
          <p:nvPr>
            <p:ph idx="1"/>
          </p:nvPr>
        </p:nvSpPr>
        <p:spPr/>
        <p:txBody>
          <a:bodyPr/>
          <a:lstStyle/>
          <a:p>
            <a:pPr algn="ctr" eaLnBrk="1" hangingPunct="1">
              <a:buFont typeface="Brush Script MT" pitchFamily="66" charset="0"/>
              <a:buNone/>
            </a:pPr>
            <a:r>
              <a:rPr lang="ru-RU" sz="3600" smtClean="0"/>
              <a:t>Сумма чисел на противоположных сторонах игральной кости всегда одинаковое. Какое?</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Заголовок 1"/>
          <p:cNvSpPr>
            <a:spLocks noGrp="1"/>
          </p:cNvSpPr>
          <p:nvPr>
            <p:ph type="title"/>
          </p:nvPr>
        </p:nvSpPr>
        <p:spPr/>
        <p:txBody>
          <a:bodyPr/>
          <a:lstStyle/>
          <a:p>
            <a:pPr eaLnBrk="1" hangingPunct="1"/>
            <a:r>
              <a:rPr lang="ru-RU" smtClean="0"/>
              <a:t>Вопрос 14</a:t>
            </a:r>
          </a:p>
        </p:txBody>
      </p:sp>
      <p:pic>
        <p:nvPicPr>
          <p:cNvPr id="3" name="Объект 2"/>
          <p:cNvPicPr>
            <a:picLocks noGrp="1" noChangeArrowheads="1"/>
          </p:cNvPicPr>
          <p:nvPr>
            <p:ph idx="1"/>
          </p:nvPr>
        </p:nvPicPr>
        <p:blipFill>
          <a:blip r:embed="rId2"/>
          <a:srcRect/>
          <a:stretch>
            <a:fillRect/>
          </a:stretch>
        </p:blipFill>
        <p:spPr>
          <a:xfrm>
            <a:off x="1474788" y="1987550"/>
            <a:ext cx="6211887" cy="3743325"/>
          </a:xfrm>
        </p:spPr>
      </p:pic>
      <p:pic>
        <p:nvPicPr>
          <p:cNvPr id="109571" name="Picture 2" descr="C:\Users\Дмитрий\Desktop\Интеллектум\Без названия (16).jpg"/>
          <p:cNvPicPr>
            <a:picLocks noChangeAspect="1" noChangeArrowheads="1"/>
          </p:cNvPicPr>
          <p:nvPr/>
        </p:nvPicPr>
        <p:blipFill>
          <a:blip r:embed="rId3"/>
          <a:srcRect/>
          <a:stretch>
            <a:fillRect/>
          </a:stretch>
        </p:blipFill>
        <p:spPr bwMode="auto">
          <a:xfrm>
            <a:off x="2124075" y="2924175"/>
            <a:ext cx="4392613" cy="2736850"/>
          </a:xfrm>
          <a:prstGeom prst="rect">
            <a:avLst/>
          </a:prstGeom>
          <a:noFill/>
          <a:ln w="9525">
            <a:noFill/>
            <a:miter lim="800000"/>
            <a:headEnd/>
            <a:tailEnd/>
          </a:ln>
        </p:spPr>
      </p:pic>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Заголовок 1"/>
          <p:cNvSpPr>
            <a:spLocks noGrp="1"/>
          </p:cNvSpPr>
          <p:nvPr>
            <p:ph type="title"/>
          </p:nvPr>
        </p:nvSpPr>
        <p:spPr/>
        <p:txBody>
          <a:bodyPr/>
          <a:lstStyle/>
          <a:p>
            <a:pPr eaLnBrk="1" hangingPunct="1"/>
            <a:r>
              <a:rPr lang="ru-RU" smtClean="0"/>
              <a:t>Вопрос - картина</a:t>
            </a:r>
          </a:p>
        </p:txBody>
      </p:sp>
      <p:sp>
        <p:nvSpPr>
          <p:cNvPr id="110594" name="Объект 2"/>
          <p:cNvSpPr>
            <a:spLocks noGrp="1"/>
          </p:cNvSpPr>
          <p:nvPr>
            <p:ph idx="1"/>
          </p:nvPr>
        </p:nvSpPr>
        <p:spPr>
          <a:xfrm>
            <a:off x="1476375" y="2133600"/>
            <a:ext cx="6335713" cy="3603625"/>
          </a:xfrm>
        </p:spPr>
        <p:txBody>
          <a:bodyPr/>
          <a:lstStyle/>
          <a:p>
            <a:pPr lvl="2" algn="ctr" eaLnBrk="1" hangingPunct="1">
              <a:buFont typeface="Brush Script MT" pitchFamily="66" charset="0"/>
              <a:buNone/>
            </a:pPr>
            <a:r>
              <a:rPr lang="ru-RU" sz="4000" smtClean="0"/>
              <a:t>Какая мода была во Флоренции эпохи Возрождения?</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7" name="Picture 2"/>
          <p:cNvPicPr>
            <a:picLocks noGrp="1" noChangeAspect="1" noChangeArrowheads="1"/>
          </p:cNvPicPr>
          <p:nvPr>
            <p:ph idx="1"/>
          </p:nvPr>
        </p:nvPicPr>
        <p:blipFill>
          <a:blip r:embed="rId2"/>
          <a:srcRect/>
          <a:stretch>
            <a:fillRect/>
          </a:stretch>
        </p:blipFill>
        <p:spPr>
          <a:xfrm>
            <a:off x="1187450" y="1268413"/>
            <a:ext cx="6919913" cy="4394200"/>
          </a:xfrm>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Заголовок 1"/>
          <p:cNvSpPr>
            <a:spLocks noGrp="1"/>
          </p:cNvSpPr>
          <p:nvPr>
            <p:ph type="title"/>
          </p:nvPr>
        </p:nvSpPr>
        <p:spPr/>
        <p:txBody>
          <a:bodyPr/>
          <a:lstStyle/>
          <a:p>
            <a:pPr eaLnBrk="1" hangingPunct="1"/>
            <a:r>
              <a:rPr lang="ru-RU" smtClean="0"/>
              <a:t>Вопрос - картина</a:t>
            </a:r>
          </a:p>
        </p:txBody>
      </p:sp>
      <p:sp>
        <p:nvSpPr>
          <p:cNvPr id="112642" name="Объект 2"/>
          <p:cNvSpPr>
            <a:spLocks noGrp="1"/>
          </p:cNvSpPr>
          <p:nvPr>
            <p:ph idx="1"/>
          </p:nvPr>
        </p:nvSpPr>
        <p:spPr/>
        <p:txBody>
          <a:bodyPr/>
          <a:lstStyle/>
          <a:p>
            <a:pPr lvl="2" algn="ctr" eaLnBrk="1" hangingPunct="1">
              <a:buFont typeface="Brush Script MT" pitchFamily="66" charset="0"/>
              <a:buNone/>
            </a:pPr>
            <a:r>
              <a:rPr lang="ru-RU" sz="3200" smtClean="0"/>
              <a:t>Брить брови</a:t>
            </a:r>
          </a:p>
        </p:txBody>
      </p:sp>
      <p:pic>
        <p:nvPicPr>
          <p:cNvPr id="112643" name="Picture 2" descr="C:\Users\Дмитрий\Desktop\Интеллектум\Без названия (17).jpg"/>
          <p:cNvPicPr>
            <a:picLocks noChangeAspect="1" noChangeArrowheads="1"/>
          </p:cNvPicPr>
          <p:nvPr/>
        </p:nvPicPr>
        <p:blipFill>
          <a:blip r:embed="rId2"/>
          <a:srcRect/>
          <a:stretch>
            <a:fillRect/>
          </a:stretch>
        </p:blipFill>
        <p:spPr bwMode="auto">
          <a:xfrm>
            <a:off x="3779838" y="2636838"/>
            <a:ext cx="4064000" cy="3059112"/>
          </a:xfrm>
          <a:prstGeom prst="rect">
            <a:avLst/>
          </a:prstGeom>
          <a:noFill/>
          <a:ln w="9525">
            <a:noFill/>
            <a:miter lim="800000"/>
            <a:headEnd/>
            <a:tailEnd/>
          </a:ln>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Заголовок 1"/>
          <p:cNvSpPr>
            <a:spLocks noGrp="1"/>
          </p:cNvSpPr>
          <p:nvPr>
            <p:ph type="title"/>
          </p:nvPr>
        </p:nvSpPr>
        <p:spPr/>
        <p:txBody>
          <a:bodyPr/>
          <a:lstStyle/>
          <a:p>
            <a:pPr eaLnBrk="1" hangingPunct="1"/>
            <a:r>
              <a:rPr lang="ru-RU" smtClean="0"/>
              <a:t>Вопрос 15</a:t>
            </a:r>
          </a:p>
        </p:txBody>
      </p:sp>
      <p:sp>
        <p:nvSpPr>
          <p:cNvPr id="113666" name="Объект 2"/>
          <p:cNvSpPr>
            <a:spLocks noGrp="1"/>
          </p:cNvSpPr>
          <p:nvPr>
            <p:ph idx="1"/>
          </p:nvPr>
        </p:nvSpPr>
        <p:spPr/>
        <p:txBody>
          <a:bodyPr/>
          <a:lstStyle/>
          <a:p>
            <a:pPr algn="ctr" eaLnBrk="1" hangingPunct="1">
              <a:buFont typeface="Brush Script MT" pitchFamily="66" charset="0"/>
              <a:buNone/>
            </a:pPr>
            <a:r>
              <a:rPr lang="ru-RU" sz="3200" smtClean="0"/>
              <a:t>Греческий философ Анарахис делил всех людей на три рода – те, кто умер, те, кто жив, и…. Назовите третий род людей, учитывая, что философ жил на острове Крит.</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Кнопка">
  <a:themeElements>
    <a:clrScheme name="Кнопка">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Кнопка">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нопка">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496</TotalTime>
  <Words>1839</Words>
  <Application>Microsoft Office PowerPoint</Application>
  <PresentationFormat>Экран (4:3)</PresentationFormat>
  <Paragraphs>244</Paragraphs>
  <Slides>135</Slides>
  <Notes>0</Notes>
  <HiddenSlides>0</HiddenSlides>
  <MMClips>0</MMClips>
  <ScaleCrop>false</ScaleCrop>
  <HeadingPairs>
    <vt:vector size="6" baseType="variant">
      <vt:variant>
        <vt:lpstr>Использованные шрифты</vt:lpstr>
      </vt:variant>
      <vt:variant>
        <vt:i4>7</vt:i4>
      </vt:variant>
      <vt:variant>
        <vt:lpstr>Шаблон оформления</vt:lpstr>
      </vt:variant>
      <vt:variant>
        <vt:i4>4</vt:i4>
      </vt:variant>
      <vt:variant>
        <vt:lpstr>Заголовки слайдов</vt:lpstr>
      </vt:variant>
      <vt:variant>
        <vt:i4>135</vt:i4>
      </vt:variant>
    </vt:vector>
  </HeadingPairs>
  <TitlesOfParts>
    <vt:vector size="146" baseType="lpstr">
      <vt:lpstr>Arial</vt:lpstr>
      <vt:lpstr>Constantia</vt:lpstr>
      <vt:lpstr>Brush Script MT</vt:lpstr>
      <vt:lpstr>Calibri</vt:lpstr>
      <vt:lpstr>Franklin Gothic Book</vt:lpstr>
      <vt:lpstr>Rage Italic</vt:lpstr>
      <vt:lpstr>Calibri Light</vt:lpstr>
      <vt:lpstr>Кнопка</vt:lpstr>
      <vt:lpstr>Кнопка</vt:lpstr>
      <vt:lpstr>Кнопка</vt:lpstr>
      <vt:lpstr>Кнопка</vt:lpstr>
      <vt:lpstr>ИнтеллектУм</vt:lpstr>
      <vt:lpstr>Правила игры</vt:lpstr>
      <vt:lpstr>Слайд 3</vt:lpstr>
      <vt:lpstr>Правила разминки</vt:lpstr>
      <vt:lpstr>Слайд 5</vt:lpstr>
      <vt:lpstr>Разминка  Время на обдумывание вопроса - 30 секунд</vt:lpstr>
      <vt:lpstr>Кольца 10</vt:lpstr>
      <vt:lpstr>Кольца 20</vt:lpstr>
      <vt:lpstr>Кольца 30</vt:lpstr>
      <vt:lpstr>Кольца 40</vt:lpstr>
      <vt:lpstr>Кольца 50</vt:lpstr>
      <vt:lpstr>Музыка 10</vt:lpstr>
      <vt:lpstr>Музыка 20</vt:lpstr>
      <vt:lpstr>Музыка 30</vt:lpstr>
      <vt:lpstr>Музыка 40</vt:lpstr>
      <vt:lpstr>Музыка 50</vt:lpstr>
      <vt:lpstr>Медведи 10</vt:lpstr>
      <vt:lpstr>Медведи 20</vt:lpstr>
      <vt:lpstr>Медведи 30</vt:lpstr>
      <vt:lpstr>Медведи 40</vt:lpstr>
      <vt:lpstr>Медведи 50</vt:lpstr>
      <vt:lpstr>Животные 10</vt:lpstr>
      <vt:lpstr>Животные 20</vt:lpstr>
      <vt:lpstr>Животные 30</vt:lpstr>
      <vt:lpstr>Животные 40</vt:lpstr>
      <vt:lpstr>Животные 50</vt:lpstr>
      <vt:lpstr>Ответы разминки</vt:lpstr>
      <vt:lpstr>Кольца 10</vt:lpstr>
      <vt:lpstr>Гвоздик</vt:lpstr>
      <vt:lpstr>Кольца 20</vt:lpstr>
      <vt:lpstr>Слайд 31</vt:lpstr>
      <vt:lpstr>Кольца 30</vt:lpstr>
      <vt:lpstr>Слайд 33</vt:lpstr>
      <vt:lpstr>Кольца 40</vt:lpstr>
      <vt:lpstr>Олимпийский флаг</vt:lpstr>
      <vt:lpstr>Кольца 50</vt:lpstr>
      <vt:lpstr>Сатурн</vt:lpstr>
      <vt:lpstr>Музыка 10</vt:lpstr>
      <vt:lpstr>Слайд 39</vt:lpstr>
      <vt:lpstr>Музыка 20</vt:lpstr>
      <vt:lpstr>Музыка 30</vt:lpstr>
      <vt:lpstr>Прослушиванием классической музыки</vt:lpstr>
      <vt:lpstr>Музыка 40</vt:lpstr>
      <vt:lpstr>Слайд 44</vt:lpstr>
      <vt:lpstr>Музыка 50</vt:lpstr>
      <vt:lpstr>Слайд 46</vt:lpstr>
      <vt:lpstr>Медведи 10</vt:lpstr>
      <vt:lpstr>Слайд 48</vt:lpstr>
      <vt:lpstr>Медведи 20</vt:lpstr>
      <vt:lpstr>Слайд 50</vt:lpstr>
      <vt:lpstr>Медведи 30</vt:lpstr>
      <vt:lpstr>Панда – бамбуковый медведь</vt:lpstr>
      <vt:lpstr>Медведи 40</vt:lpstr>
      <vt:lpstr>Валерий Медведев</vt:lpstr>
      <vt:lpstr>Медведи 50</vt:lpstr>
      <vt:lpstr>Слайд 56</vt:lpstr>
      <vt:lpstr>Животные 10</vt:lpstr>
      <vt:lpstr>спят</vt:lpstr>
      <vt:lpstr>Животные 20</vt:lpstr>
      <vt:lpstr>Цвет языка</vt:lpstr>
      <vt:lpstr>Животные 30</vt:lpstr>
      <vt:lpstr>Машут крыльями</vt:lpstr>
      <vt:lpstr>Животные 40</vt:lpstr>
      <vt:lpstr>Слайд 64</vt:lpstr>
      <vt:lpstr>Животные 50</vt:lpstr>
      <vt:lpstr>Слайд 66</vt:lpstr>
      <vt:lpstr>Основная игра время на обсуждение вопроса 1 минута (за правильный ответ вы получите 50 очков, в случае неправильного ответа очки не отнимаются)</vt:lpstr>
      <vt:lpstr>Вопрос 1</vt:lpstr>
      <vt:lpstr>Буквы</vt:lpstr>
      <vt:lpstr>Вопрос 2</vt:lpstr>
      <vt:lpstr>Замёрзший Ниагарский водопад</vt:lpstr>
      <vt:lpstr>Вопрос 3</vt:lpstr>
      <vt:lpstr>Барон Мюнхаузен и барон Врангель дали идею рождения Капитана Врунгеля</vt:lpstr>
      <vt:lpstr>Вопрос 4</vt:lpstr>
      <vt:lpstr>18 февраля 1979 года в пустыне Сахара падал снег</vt:lpstr>
      <vt:lpstr>Вопрос 5</vt:lpstr>
      <vt:lpstr>При чистке обуви</vt:lpstr>
      <vt:lpstr>Вопрос 6</vt:lpstr>
      <vt:lpstr>Вопрос 6</vt:lpstr>
      <vt:lpstr>Вопрос 7</vt:lpstr>
      <vt:lpstr>Вопрос 7</vt:lpstr>
      <vt:lpstr>Вопрос 8</vt:lpstr>
      <vt:lpstr>Вопрос 8</vt:lpstr>
      <vt:lpstr>Вопрос 9</vt:lpstr>
      <vt:lpstr>Вопрос 9</vt:lpstr>
      <vt:lpstr>Вопрос 10</vt:lpstr>
      <vt:lpstr>Вопрос 10</vt:lpstr>
      <vt:lpstr>Вопрос 11</vt:lpstr>
      <vt:lpstr>Вопрос 11</vt:lpstr>
      <vt:lpstr>Вопрос 12</vt:lpstr>
      <vt:lpstr>Вопрос 12</vt:lpstr>
      <vt:lpstr>Вопрос 13</vt:lpstr>
      <vt:lpstr>Вопрос 13</vt:lpstr>
      <vt:lpstr>Вопрос 14</vt:lpstr>
      <vt:lpstr>Вопрос 14</vt:lpstr>
      <vt:lpstr>Вопрос - картина</vt:lpstr>
      <vt:lpstr>Слайд 97</vt:lpstr>
      <vt:lpstr>Вопрос - картина</vt:lpstr>
      <vt:lpstr>Вопрос 15</vt:lpstr>
      <vt:lpstr>Вопрос 15</vt:lpstr>
      <vt:lpstr>Вопрос 16</vt:lpstr>
      <vt:lpstr>Вопрос 16</vt:lpstr>
      <vt:lpstr>Вопрос 17</vt:lpstr>
      <vt:lpstr>Вопрос 17</vt:lpstr>
      <vt:lpstr>Вопрос 18</vt:lpstr>
      <vt:lpstr>Вопрос 18</vt:lpstr>
      <vt:lpstr>Вопрос 19</vt:lpstr>
      <vt:lpstr>Вопрос 19</vt:lpstr>
      <vt:lpstr>Вопрос 20</vt:lpstr>
      <vt:lpstr>Вопрос 20</vt:lpstr>
      <vt:lpstr>Конец основной игры</vt:lpstr>
      <vt:lpstr>Верю – не верю Время на обдумывание 20 сек. При решении команды, что прочитанный факт верный, команда поднимает зелёный шарик вверх. Если, по мнению команды факт обманчивый, команда поднимает вверх оранжевый шарик  (20 очков за правильный ответ) </vt:lpstr>
      <vt:lpstr>Первый факт о лёгких</vt:lpstr>
      <vt:lpstr>Нет, это не так</vt:lpstr>
      <vt:lpstr>Второй факт о зубах</vt:lpstr>
      <vt:lpstr>Да, это так!</vt:lpstr>
      <vt:lpstr>Третий факт о монетах</vt:lpstr>
      <vt:lpstr>Нет, это не так!</vt:lpstr>
      <vt:lpstr>Четвёртый факт о футболе</vt:lpstr>
      <vt:lpstr>Да, это так!</vt:lpstr>
      <vt:lpstr>Пятый факт о сахаре</vt:lpstr>
      <vt:lpstr>Да, это так!</vt:lpstr>
      <vt:lpstr>Шестой факт о компьютерах</vt:lpstr>
      <vt:lpstr>Да, это так!</vt:lpstr>
      <vt:lpstr>Седьмой факт о спасателях</vt:lpstr>
      <vt:lpstr>Нет, это не так! </vt:lpstr>
      <vt:lpstr>Восьмой факт о звуках </vt:lpstr>
      <vt:lpstr>Да, это так!</vt:lpstr>
      <vt:lpstr>Девятый факт о болезнях</vt:lpstr>
      <vt:lpstr>Да, это так! </vt:lpstr>
      <vt:lpstr>Десятый факт об улыбке</vt:lpstr>
      <vt:lpstr>Нет, это не так!</vt:lpstr>
      <vt:lpstr>Красивая шкатулка</vt:lpstr>
      <vt:lpstr>Слайд 134</vt:lpstr>
      <vt:lpstr>Слайд 135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Кольца 10</dc:title>
  <dc:creator>дмитрий урусов</dc:creator>
  <cp:lastModifiedBy>rentgenych@yandex.ru</cp:lastModifiedBy>
  <cp:revision>37</cp:revision>
  <dcterms:created xsi:type="dcterms:W3CDTF">2019-12-23T19:00:25Z</dcterms:created>
  <dcterms:modified xsi:type="dcterms:W3CDTF">2022-05-06T18:17:13Z</dcterms:modified>
</cp:coreProperties>
</file>