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notesMasterIdLst>
    <p:notesMasterId r:id="rId21"/>
  </p:notesMasterIdLst>
  <p:handoutMasterIdLst>
    <p:handoutMasterId r:id="rId22"/>
  </p:handoutMasterIdLst>
  <p:sldIdLst>
    <p:sldId id="264" r:id="rId5"/>
    <p:sldId id="276" r:id="rId6"/>
    <p:sldId id="283" r:id="rId7"/>
    <p:sldId id="282" r:id="rId8"/>
    <p:sldId id="284" r:id="rId9"/>
    <p:sldId id="281" r:id="rId10"/>
    <p:sldId id="285" r:id="rId11"/>
    <p:sldId id="286" r:id="rId12"/>
    <p:sldId id="287" r:id="rId13"/>
    <p:sldId id="288" r:id="rId14"/>
    <p:sldId id="266" r:id="rId15"/>
    <p:sldId id="268" r:id="rId16"/>
    <p:sldId id="269" r:id="rId17"/>
    <p:sldId id="270" r:id="rId18"/>
    <p:sldId id="280" r:id="rId19"/>
    <p:sldId id="274" r:id="rId20"/>
  </p:sldIdLst>
  <p:sldSz cx="12188825" cy="6858000"/>
  <p:notesSz cx="6858000" cy="9144000"/>
  <p:defaultTextStyle>
    <a:defPPr rtl="0">
      <a:defRPr lang="ru-RU"/>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9" pos="3839" userDrawn="1">
          <p15:clr>
            <a:srgbClr val="A4A3A4"/>
          </p15:clr>
        </p15:guide>
        <p15:guide id="10"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howGuides="1">
      <p:cViewPr varScale="1">
        <p:scale>
          <a:sx n="86" d="100"/>
          <a:sy n="86" d="100"/>
        </p:scale>
        <p:origin x="562" y="67"/>
      </p:cViewPr>
      <p:guideLst>
        <p:guide pos="3839"/>
        <p:guide orient="horz" pos="2160"/>
      </p:guideLst>
    </p:cSldViewPr>
  </p:slideViewPr>
  <p:notesTextViewPr>
    <p:cViewPr>
      <p:scale>
        <a:sx n="1" d="1"/>
        <a:sy n="1" d="1"/>
      </p:scale>
      <p:origin x="0" y="0"/>
    </p:cViewPr>
  </p:notesTextViewPr>
  <p:notesViewPr>
    <p:cSldViewPr>
      <p:cViewPr varScale="1">
        <p:scale>
          <a:sx n="90" d="100"/>
          <a:sy n="90" d="100"/>
        </p:scale>
        <p:origin x="3774"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полнитель верхне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lvl1pPr>
          </a:lstStyle>
          <a:p>
            <a:pPr rtl="0"/>
            <a:endParaRPr lang="ru-RU" dirty="0">
              <a:solidFill>
                <a:schemeClr val="tx2"/>
              </a:solidFill>
            </a:endParaRPr>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l" rtl="0">
              <a:defRPr sz="1200"/>
            </a:lvl1pPr>
          </a:lstStyle>
          <a:p>
            <a:pPr algn="r" rtl="0"/>
            <a:fld id="{8484CA07-C5E7-423F-8A89-CDEFB98BBBBD}" type="datetime1">
              <a:rPr lang="ru-RU" smtClean="0">
                <a:solidFill>
                  <a:schemeClr val="tx2"/>
                </a:solidFill>
              </a:rPr>
              <a:pPr algn="r" rtl="0"/>
              <a:t>06.05.2022</a:t>
            </a:fld>
            <a:endParaRPr lang="ru-RU" dirty="0">
              <a:solidFill>
                <a:schemeClr val="tx2"/>
              </a:solidFill>
            </a:endParaRPr>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rtl="0">
              <a:defRPr sz="1200"/>
            </a:lvl1pPr>
          </a:lstStyle>
          <a:p>
            <a:pPr rtl="0"/>
            <a:endParaRPr lang="ru-RU" dirty="0">
              <a:solidFill>
                <a:schemeClr val="tx2"/>
              </a:solidFill>
            </a:endParaRPr>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l" rtl="0">
              <a:defRPr sz="1200"/>
            </a:lvl1pPr>
          </a:lstStyle>
          <a:p>
            <a:pPr algn="r" rtl="0"/>
            <a:fld id="{CFD77566-CD65-4859-9FA1-43956DC85B8C}" type="slidenum">
              <a:rPr lang="ru-RU" smtClean="0">
                <a:solidFill>
                  <a:schemeClr val="tx2"/>
                </a:solidFill>
              </a:rPr>
              <a:pPr algn="r" rtl="0"/>
              <a:t>‹#›</a:t>
            </a:fld>
            <a:endParaRPr lang="ru-RU" dirty="0">
              <a:solidFill>
                <a:schemeClr val="tx2"/>
              </a:solidFill>
            </a:endParaRPr>
          </a:p>
        </p:txBody>
      </p:sp>
    </p:spTree>
    <p:extLst>
      <p:ext uri="{BB962C8B-B14F-4D97-AF65-F5344CB8AC3E}">
        <p14:creationId xmlns:p14="http://schemas.microsoft.com/office/powerpoint/2010/main" val="2708798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полнитель верхне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solidFill>
                  <a:schemeClr val="tx2"/>
                </a:solidFill>
              </a:defRPr>
            </a:lvl1pPr>
          </a:lstStyle>
          <a:p>
            <a:pPr rtl="0"/>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rtl="0">
              <a:defRPr sz="1200">
                <a:solidFill>
                  <a:schemeClr val="tx2"/>
                </a:solidFill>
              </a:defRPr>
            </a:lvl1pPr>
          </a:lstStyle>
          <a:p>
            <a:fld id="{398E138F-070A-4ABE-8680-EE3B75046655}" type="datetime1">
              <a:rPr lang="ru-RU" smtClean="0"/>
              <a:pPr/>
              <a:t>06.05.2022</a:t>
            </a:fld>
            <a:endParaRPr lang="ru-RU" dirty="0"/>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rtl="0"/>
            <a:endParaRPr lang="ru-RU" dirty="0"/>
          </a:p>
        </p:txBody>
      </p:sp>
      <p:sp>
        <p:nvSpPr>
          <p:cNvPr id="5" name="Заполнитель заме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ru-RU" dirty="0"/>
              <a:t>Образец текста</a:t>
            </a:r>
          </a:p>
          <a:p>
            <a:pPr lvl="1" rtl="0"/>
            <a:r>
              <a:rPr lang="ru-RU" dirty="0"/>
              <a:t>Второй уровень</a:t>
            </a:r>
          </a:p>
          <a:p>
            <a:pPr lvl="2" rtl="0"/>
            <a:r>
              <a:rPr lang="ru-RU" dirty="0"/>
              <a:t>Третий уровень</a:t>
            </a:r>
          </a:p>
          <a:p>
            <a:pPr lvl="3" rtl="0"/>
            <a:r>
              <a:rPr lang="ru-RU" dirty="0"/>
              <a:t>Четвертый уровень</a:t>
            </a:r>
          </a:p>
          <a:p>
            <a:pPr lvl="4" rtl="0"/>
            <a:r>
              <a:rPr lang="ru-RU" dirty="0"/>
              <a:t>Пятый уровень</a:t>
            </a:r>
          </a:p>
        </p:txBody>
      </p:sp>
      <p:sp>
        <p:nvSpPr>
          <p:cNvPr id="6" name="Заполнитель нижне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a:defRPr sz="1200">
                <a:solidFill>
                  <a:schemeClr val="tx2"/>
                </a:solidFill>
              </a:defRPr>
            </a:lvl1pPr>
          </a:lstStyle>
          <a:p>
            <a:pPr rtl="0"/>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rtl="0">
              <a:defRPr sz="1200">
                <a:solidFill>
                  <a:schemeClr val="tx2"/>
                </a:solidFill>
              </a:defRPr>
            </a:lvl1pPr>
          </a:lstStyle>
          <a:p>
            <a:fld id="{B8796F01-7154-41E0-B48B-A6921757531A}" type="slidenum">
              <a:rPr lang="ru-RU" smtClean="0"/>
              <a:pPr/>
              <a:t>‹#›</a:t>
            </a:fld>
            <a:endParaRPr lang="ru-RU" dirty="0"/>
          </a:p>
        </p:txBody>
      </p:sp>
    </p:spTree>
    <p:extLst>
      <p:ext uri="{BB962C8B-B14F-4D97-AF65-F5344CB8AC3E}">
        <p14:creationId xmlns:p14="http://schemas.microsoft.com/office/powerpoint/2010/main" val="44077566"/>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2"/>
        </a:solidFill>
        <a:latin typeface="+mn-lt"/>
        <a:ea typeface="+mn-ea"/>
        <a:cs typeface="+mn-cs"/>
      </a:defRPr>
    </a:lvl1pPr>
    <a:lvl2pPr marL="609493" algn="l" defTabSz="1218987" rtl="0" eaLnBrk="1" latinLnBrk="0" hangingPunct="1">
      <a:defRPr sz="1600" kern="1200">
        <a:solidFill>
          <a:schemeClr val="tx2"/>
        </a:solidFill>
        <a:latin typeface="+mn-lt"/>
        <a:ea typeface="+mn-ea"/>
        <a:cs typeface="+mn-cs"/>
      </a:defRPr>
    </a:lvl2pPr>
    <a:lvl3pPr marL="1218987" algn="l" defTabSz="1218987" rtl="0" eaLnBrk="1" latinLnBrk="0" hangingPunct="1">
      <a:defRPr sz="1600" kern="1200">
        <a:solidFill>
          <a:schemeClr val="tx2"/>
        </a:solidFill>
        <a:latin typeface="+mn-lt"/>
        <a:ea typeface="+mn-ea"/>
        <a:cs typeface="+mn-cs"/>
      </a:defRPr>
    </a:lvl3pPr>
    <a:lvl4pPr marL="1828480" algn="l" defTabSz="1218987" rtl="0" eaLnBrk="1" latinLnBrk="0" hangingPunct="1">
      <a:defRPr sz="1600" kern="1200">
        <a:solidFill>
          <a:schemeClr val="tx2"/>
        </a:solidFill>
        <a:latin typeface="+mn-lt"/>
        <a:ea typeface="+mn-ea"/>
        <a:cs typeface="+mn-cs"/>
      </a:defRPr>
    </a:lvl4pPr>
    <a:lvl5pPr marL="2437973" algn="l" defTabSz="1218987" rtl="0" eaLnBrk="1" latinLnBrk="0" hangingPunct="1">
      <a:defRPr sz="1600" kern="1200">
        <a:solidFill>
          <a:schemeClr val="tx2"/>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2383" y="1498601"/>
            <a:ext cx="7008574" cy="3298825"/>
          </a:xfrm>
        </p:spPr>
        <p:txBody>
          <a:bodyPr rtlCol="0">
            <a:normAutofit/>
          </a:bodyPr>
          <a:lstStyle>
            <a:lvl1pPr algn="l" rtl="0">
              <a:lnSpc>
                <a:spcPct val="90000"/>
              </a:lnSpc>
              <a:defRPr sz="5400" cap="none" baseline="0"/>
            </a:lvl1pPr>
          </a:lstStyle>
          <a:p>
            <a:pPr rtl="0"/>
            <a:r>
              <a:rPr lang="ru-RU"/>
              <a:t>Образец заголовка</a:t>
            </a:r>
            <a:endParaRPr lang="ru-RU" dirty="0"/>
          </a:p>
        </p:txBody>
      </p:sp>
      <p:sp>
        <p:nvSpPr>
          <p:cNvPr id="3" name="Подзаголовок 2"/>
          <p:cNvSpPr>
            <a:spLocks noGrp="1"/>
          </p:cNvSpPr>
          <p:nvPr>
            <p:ph type="subTitle" idx="1"/>
          </p:nvPr>
        </p:nvSpPr>
        <p:spPr>
          <a:xfrm>
            <a:off x="4672383" y="4927600"/>
            <a:ext cx="7008574" cy="1244600"/>
          </a:xfrm>
        </p:spPr>
        <p:txBody>
          <a:bodyPr rtlCol="0">
            <a:normAutofit/>
          </a:bodyPr>
          <a:lstStyle>
            <a:lvl1pPr marL="0" indent="0" algn="l" rtl="0">
              <a:spcBef>
                <a:spcPts val="0"/>
              </a:spcBef>
              <a:buNone/>
              <a:defRPr sz="2800" b="0">
                <a:solidFill>
                  <a:schemeClr val="tx1"/>
                </a:solidFill>
              </a:defRPr>
            </a:lvl1pPr>
            <a:lvl2pPr marL="609493" indent="0" algn="ctr" rtl="0">
              <a:buNone/>
              <a:defRPr>
                <a:solidFill>
                  <a:schemeClr val="tx1">
                    <a:tint val="75000"/>
                  </a:schemeClr>
                </a:solidFill>
              </a:defRPr>
            </a:lvl2pPr>
            <a:lvl3pPr marL="1218987" indent="0" algn="ctr" rtl="0">
              <a:buNone/>
              <a:defRPr>
                <a:solidFill>
                  <a:schemeClr val="tx1">
                    <a:tint val="75000"/>
                  </a:schemeClr>
                </a:solidFill>
              </a:defRPr>
            </a:lvl3pPr>
            <a:lvl4pPr marL="1828480" indent="0" algn="ctr" rtl="0">
              <a:buNone/>
              <a:defRPr>
                <a:solidFill>
                  <a:schemeClr val="tx1">
                    <a:tint val="75000"/>
                  </a:schemeClr>
                </a:solidFill>
              </a:defRPr>
            </a:lvl4pPr>
            <a:lvl5pPr marL="2437973" indent="0" algn="ctr" rtl="0">
              <a:buNone/>
              <a:defRPr>
                <a:solidFill>
                  <a:schemeClr val="tx1">
                    <a:tint val="75000"/>
                  </a:schemeClr>
                </a:solidFill>
              </a:defRPr>
            </a:lvl5pPr>
            <a:lvl6pPr marL="3047467" indent="0" algn="ctr" rtl="0">
              <a:buNone/>
              <a:defRPr>
                <a:solidFill>
                  <a:schemeClr val="tx1">
                    <a:tint val="75000"/>
                  </a:schemeClr>
                </a:solidFill>
              </a:defRPr>
            </a:lvl6pPr>
            <a:lvl7pPr marL="3656960" indent="0" algn="ctr" rtl="0">
              <a:buNone/>
              <a:defRPr>
                <a:solidFill>
                  <a:schemeClr val="tx1">
                    <a:tint val="75000"/>
                  </a:schemeClr>
                </a:solidFill>
              </a:defRPr>
            </a:lvl7pPr>
            <a:lvl8pPr marL="4266453" indent="0" algn="ctr" rtl="0">
              <a:buNone/>
              <a:defRPr>
                <a:solidFill>
                  <a:schemeClr val="tx1">
                    <a:tint val="75000"/>
                  </a:schemeClr>
                </a:solidFill>
              </a:defRPr>
            </a:lvl8pPr>
            <a:lvl9pPr marL="4875947" indent="0" algn="ctr" rtl="0">
              <a:buNone/>
              <a:defRPr>
                <a:solidFill>
                  <a:schemeClr val="tx1">
                    <a:tint val="75000"/>
                  </a:schemeClr>
                </a:solidFill>
              </a:defRPr>
            </a:lvl9pPr>
          </a:lstStyle>
          <a:p>
            <a:pPr rtl="0"/>
            <a:r>
              <a:rPr lang="ru-RU"/>
              <a:t>Образец подзаголовка</a:t>
            </a:r>
            <a:endParaRPr lang="ru-RU" dirty="0"/>
          </a:p>
        </p:txBody>
      </p:sp>
    </p:spTree>
    <p:extLst>
      <p:ext uri="{BB962C8B-B14F-4D97-AF65-F5344CB8AC3E}">
        <p14:creationId xmlns:p14="http://schemas.microsoft.com/office/powerpoint/2010/main" val="3222770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a:t>Образец заголовка</a:t>
            </a:r>
            <a:endParaRPr lang="ru-RU" dirty="0"/>
          </a:p>
        </p:txBody>
      </p:sp>
      <p:sp>
        <p:nvSpPr>
          <p:cNvPr id="3" name="Вертикальный текст 2"/>
          <p:cNvSpPr>
            <a:spLocks noGrp="1"/>
          </p:cNvSpPr>
          <p:nvPr>
            <p:ph type="body" orient="vert" idx="1"/>
          </p:nvPr>
        </p:nvSpPr>
        <p:spPr/>
        <p:txBody>
          <a:bodyPr vert="eaVert"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4" name="Дата 3"/>
          <p:cNvSpPr>
            <a:spLocks noGrp="1"/>
          </p:cNvSpPr>
          <p:nvPr>
            <p:ph type="dt" sz="half" idx="10"/>
          </p:nvPr>
        </p:nvSpPr>
        <p:spPr/>
        <p:txBody>
          <a:bodyPr rtlCol="0"/>
          <a:lstStyle>
            <a:lvl1pPr>
              <a:defRPr/>
            </a:lvl1pPr>
          </a:lstStyle>
          <a:p>
            <a:fld id="{B5A54A38-064E-4FD3-ADDA-813D070CCDEC}" type="datetime1">
              <a:rPr lang="ru-RU" smtClean="0"/>
              <a:pPr/>
              <a:t>06.05.2022</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fld id="{591C5AD9-787D-40FA-8A4D-16A055B9AF81}" type="slidenum">
              <a:rPr lang="ru-RU" smtClean="0"/>
              <a:t>‹#›</a:t>
            </a:fld>
            <a:endParaRPr lang="ru-RU" dirty="0"/>
          </a:p>
        </p:txBody>
      </p:sp>
    </p:spTree>
    <p:extLst>
      <p:ext uri="{BB962C8B-B14F-4D97-AF65-F5344CB8AC3E}">
        <p14:creationId xmlns:p14="http://schemas.microsoft.com/office/powerpoint/2010/main" val="1010434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852633" y="274638"/>
            <a:ext cx="1422030" cy="5897561"/>
          </a:xfrm>
        </p:spPr>
        <p:txBody>
          <a:bodyPr vert="eaVert" rtlCol="0"/>
          <a:lstStyle/>
          <a:p>
            <a:pPr rtl="0"/>
            <a:r>
              <a:rPr lang="ru-RU"/>
              <a:t>Образец заголовка</a:t>
            </a:r>
            <a:endParaRPr lang="ru-RU" dirty="0"/>
          </a:p>
        </p:txBody>
      </p:sp>
      <p:sp>
        <p:nvSpPr>
          <p:cNvPr id="3" name="Вертикальный текст 2"/>
          <p:cNvSpPr>
            <a:spLocks noGrp="1"/>
          </p:cNvSpPr>
          <p:nvPr>
            <p:ph type="body" orient="vert" idx="1"/>
          </p:nvPr>
        </p:nvSpPr>
        <p:spPr>
          <a:xfrm>
            <a:off x="1117309" y="274638"/>
            <a:ext cx="8532178" cy="5897561"/>
          </a:xfrm>
        </p:spPr>
        <p:txBody>
          <a:bodyPr vert="eaVert"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4" name="Дата 3"/>
          <p:cNvSpPr>
            <a:spLocks noGrp="1"/>
          </p:cNvSpPr>
          <p:nvPr>
            <p:ph type="dt" sz="half" idx="10"/>
          </p:nvPr>
        </p:nvSpPr>
        <p:spPr/>
        <p:txBody>
          <a:bodyPr rtlCol="0"/>
          <a:lstStyle>
            <a:lvl1pPr>
              <a:defRPr/>
            </a:lvl1pPr>
          </a:lstStyle>
          <a:p>
            <a:fld id="{0E96D35B-A72A-47CE-BC7F-8E47A98042F7}" type="datetime1">
              <a:rPr lang="ru-RU" smtClean="0"/>
              <a:pPr/>
              <a:t>06.05.2022</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fld id="{591C5AD9-787D-40FA-8A4D-16A055B9AF81}" type="slidenum">
              <a:rPr lang="ru-RU" smtClean="0"/>
              <a:t>‹#›</a:t>
            </a:fld>
            <a:endParaRPr lang="ru-RU" dirty="0"/>
          </a:p>
        </p:txBody>
      </p:sp>
    </p:spTree>
    <p:extLst>
      <p:ext uri="{BB962C8B-B14F-4D97-AF65-F5344CB8AC3E}">
        <p14:creationId xmlns:p14="http://schemas.microsoft.com/office/powerpoint/2010/main" val="3650715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a:t>Образец заголовка</a:t>
            </a:r>
            <a:endParaRPr lang="ru-RU" dirty="0"/>
          </a:p>
        </p:txBody>
      </p:sp>
      <p:sp>
        <p:nvSpPr>
          <p:cNvPr id="3" name="Объект 2"/>
          <p:cNvSpPr>
            <a:spLocks noGrp="1"/>
          </p:cNvSpPr>
          <p:nvPr>
            <p:ph idx="1"/>
          </p:nvPr>
        </p:nvSpPr>
        <p:spPr/>
        <p:txBody>
          <a:bodyPr rtlCol="0"/>
          <a:lstStyle>
            <a:lvl5pPr algn="l" rtl="0">
              <a:defRPr/>
            </a:lvl5pPr>
            <a:lvl6pPr algn="l" rtl="0">
              <a:defRPr/>
            </a:lvl6pPr>
            <a:lvl7pPr algn="l" rtl="0">
              <a:defRPr baseline="0"/>
            </a:lvl7pPr>
            <a:lvl8pPr algn="l" rtl="0">
              <a:defRPr baseline="0"/>
            </a:lvl8pPr>
            <a:lvl9pPr algn="l" rtl="0">
              <a:defRPr baseline="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4" name="Дата 3"/>
          <p:cNvSpPr>
            <a:spLocks noGrp="1"/>
          </p:cNvSpPr>
          <p:nvPr>
            <p:ph type="dt" sz="half" idx="10"/>
          </p:nvPr>
        </p:nvSpPr>
        <p:spPr/>
        <p:txBody>
          <a:bodyPr rtlCol="0"/>
          <a:lstStyle>
            <a:lvl1pPr>
              <a:defRPr/>
            </a:lvl1pPr>
          </a:lstStyle>
          <a:p>
            <a:fld id="{06F05FC7-2B8E-409D-848C-109CED0920CB}" type="datetime1">
              <a:rPr lang="ru-RU" smtClean="0"/>
              <a:pPr/>
              <a:t>06.05.2022</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fld id="{DA60BA0E-20D0-4E7C-B286-26C960A6788F}" type="slidenum">
              <a:rPr lang="ru-RU" smtClean="0"/>
              <a:t>‹#›</a:t>
            </a:fld>
            <a:endParaRPr lang="ru-RU" dirty="0"/>
          </a:p>
        </p:txBody>
      </p:sp>
    </p:spTree>
    <p:extLst>
      <p:ext uri="{BB962C8B-B14F-4D97-AF65-F5344CB8AC3E}">
        <p14:creationId xmlns:p14="http://schemas.microsoft.com/office/powerpoint/2010/main" val="1563524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2589" y="4445000"/>
            <a:ext cx="7008574" cy="1930400"/>
          </a:xfrm>
        </p:spPr>
        <p:txBody>
          <a:bodyPr rtlCol="0" anchor="t">
            <a:normAutofit/>
          </a:bodyPr>
          <a:lstStyle>
            <a:lvl1pPr algn="l" rtl="0">
              <a:defRPr sz="5400" b="0" cap="none" baseline="0"/>
            </a:lvl1pPr>
          </a:lstStyle>
          <a:p>
            <a:pPr rtl="0"/>
            <a:r>
              <a:rPr lang="ru-RU"/>
              <a:t>Образец заголовка</a:t>
            </a:r>
            <a:endParaRPr lang="ru-RU" dirty="0"/>
          </a:p>
        </p:txBody>
      </p:sp>
      <p:sp>
        <p:nvSpPr>
          <p:cNvPr id="3" name="Текст 2"/>
          <p:cNvSpPr>
            <a:spLocks noGrp="1"/>
          </p:cNvSpPr>
          <p:nvPr>
            <p:ph type="body" idx="1"/>
          </p:nvPr>
        </p:nvSpPr>
        <p:spPr>
          <a:xfrm>
            <a:off x="812589" y="3124200"/>
            <a:ext cx="7008574" cy="1296987"/>
          </a:xfrm>
        </p:spPr>
        <p:txBody>
          <a:bodyPr rtlCol="0" anchor="b">
            <a:normAutofit/>
          </a:bodyPr>
          <a:lstStyle>
            <a:lvl1pPr marL="0" indent="0" algn="l" rtl="0">
              <a:spcBef>
                <a:spcPts val="0"/>
              </a:spcBef>
              <a:buNone/>
              <a:defRPr sz="2800">
                <a:solidFill>
                  <a:schemeClr val="tx1"/>
                </a:solidFill>
              </a:defRPr>
            </a:lvl1pPr>
            <a:lvl2pPr marL="609493" indent="0" algn="l" rtl="0">
              <a:buNone/>
              <a:defRPr sz="2400">
                <a:solidFill>
                  <a:schemeClr val="tx1">
                    <a:tint val="75000"/>
                  </a:schemeClr>
                </a:solidFill>
              </a:defRPr>
            </a:lvl2pPr>
            <a:lvl3pPr marL="1218987" indent="0" algn="l" rtl="0">
              <a:buNone/>
              <a:defRPr sz="2100">
                <a:solidFill>
                  <a:schemeClr val="tx1">
                    <a:tint val="75000"/>
                  </a:schemeClr>
                </a:solidFill>
              </a:defRPr>
            </a:lvl3pPr>
            <a:lvl4pPr marL="1828480" indent="0" algn="l" rtl="0">
              <a:buNone/>
              <a:defRPr sz="1900">
                <a:solidFill>
                  <a:schemeClr val="tx1">
                    <a:tint val="75000"/>
                  </a:schemeClr>
                </a:solidFill>
              </a:defRPr>
            </a:lvl4pPr>
            <a:lvl5pPr marL="2437973" indent="0" algn="l" rtl="0">
              <a:buNone/>
              <a:defRPr sz="1900">
                <a:solidFill>
                  <a:schemeClr val="tx1">
                    <a:tint val="75000"/>
                  </a:schemeClr>
                </a:solidFill>
              </a:defRPr>
            </a:lvl5pPr>
            <a:lvl6pPr marL="3047467" indent="0" algn="l" rtl="0">
              <a:buNone/>
              <a:defRPr sz="1900">
                <a:solidFill>
                  <a:schemeClr val="tx1">
                    <a:tint val="75000"/>
                  </a:schemeClr>
                </a:solidFill>
              </a:defRPr>
            </a:lvl6pPr>
            <a:lvl7pPr marL="3656960" indent="0" algn="l" rtl="0">
              <a:buNone/>
              <a:defRPr sz="1900">
                <a:solidFill>
                  <a:schemeClr val="tx1">
                    <a:tint val="75000"/>
                  </a:schemeClr>
                </a:solidFill>
              </a:defRPr>
            </a:lvl7pPr>
            <a:lvl8pPr marL="4266453" indent="0" algn="l" rtl="0">
              <a:buNone/>
              <a:defRPr sz="1900">
                <a:solidFill>
                  <a:schemeClr val="tx1">
                    <a:tint val="75000"/>
                  </a:schemeClr>
                </a:solidFill>
              </a:defRPr>
            </a:lvl8pPr>
            <a:lvl9pPr marL="4875947" indent="0" algn="l" rtl="0">
              <a:buNone/>
              <a:defRPr sz="1900">
                <a:solidFill>
                  <a:schemeClr val="tx1">
                    <a:tint val="75000"/>
                  </a:schemeClr>
                </a:solidFill>
              </a:defRPr>
            </a:lvl9pPr>
          </a:lstStyle>
          <a:p>
            <a:pPr lvl="0" rtl="0"/>
            <a:r>
              <a:rPr lang="ru-RU"/>
              <a:t>Образец текста</a:t>
            </a:r>
          </a:p>
        </p:txBody>
      </p:sp>
    </p:spTree>
    <p:extLst>
      <p:ext uri="{BB962C8B-B14F-4D97-AF65-F5344CB8AC3E}">
        <p14:creationId xmlns:p14="http://schemas.microsoft.com/office/powerpoint/2010/main" val="419634022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типа объектов">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a:t>Образец заголовка</a:t>
            </a:r>
            <a:endParaRPr lang="ru-RU" dirty="0"/>
          </a:p>
        </p:txBody>
      </p:sp>
      <p:sp>
        <p:nvSpPr>
          <p:cNvPr id="3" name="Объект 2"/>
          <p:cNvSpPr>
            <a:spLocks noGrp="1"/>
          </p:cNvSpPr>
          <p:nvPr>
            <p:ph sz="half" idx="1"/>
          </p:nvPr>
        </p:nvSpPr>
        <p:spPr>
          <a:xfrm>
            <a:off x="1117309" y="1701800"/>
            <a:ext cx="4977104" cy="4470400"/>
          </a:xfrm>
        </p:spPr>
        <p:txBody>
          <a:bodyPr rtlCol="0">
            <a:normAutofit/>
          </a:bodyPr>
          <a:lstStyle>
            <a:lvl1pPr algn="l" rtl="0">
              <a:defRPr sz="2400"/>
            </a:lvl1pPr>
            <a:lvl2pPr algn="l" rtl="0">
              <a:defRPr sz="2000"/>
            </a:lvl2pPr>
            <a:lvl3pPr algn="l" rtl="0">
              <a:defRPr sz="1800"/>
            </a:lvl3pPr>
            <a:lvl4pPr algn="l" rtl="0">
              <a:defRPr sz="1800"/>
            </a:lvl4pPr>
            <a:lvl5pPr marL="2011328" algn="l" rtl="0">
              <a:defRPr sz="1800"/>
            </a:lvl5pPr>
            <a:lvl6pPr marL="2011328" algn="l" rtl="0">
              <a:defRPr sz="1800"/>
            </a:lvl6pPr>
            <a:lvl7pPr marL="2011328" algn="l" rtl="0">
              <a:defRPr sz="1800"/>
            </a:lvl7pPr>
            <a:lvl8pPr marL="2011328" algn="l" rtl="0">
              <a:defRPr sz="1800"/>
            </a:lvl8pPr>
            <a:lvl9pPr marL="2011328" algn="l" rtl="0">
              <a:defRPr sz="18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4" name="Объект 3"/>
          <p:cNvSpPr>
            <a:spLocks noGrp="1"/>
          </p:cNvSpPr>
          <p:nvPr>
            <p:ph sz="half" idx="2"/>
          </p:nvPr>
        </p:nvSpPr>
        <p:spPr>
          <a:xfrm>
            <a:off x="6297559" y="1701800"/>
            <a:ext cx="4977104" cy="4470400"/>
          </a:xfrm>
        </p:spPr>
        <p:txBody>
          <a:bodyPr rtlCol="0">
            <a:normAutofit/>
          </a:bodyPr>
          <a:lstStyle>
            <a:lvl1pPr algn="l" rtl="0">
              <a:defRPr sz="2400"/>
            </a:lvl1pPr>
            <a:lvl2pPr algn="l" rtl="0">
              <a:defRPr sz="2000"/>
            </a:lvl2pPr>
            <a:lvl3pPr algn="l" rtl="0">
              <a:defRPr sz="1800"/>
            </a:lvl3pPr>
            <a:lvl4pPr algn="l" rtl="0">
              <a:defRPr sz="1800"/>
            </a:lvl4pPr>
            <a:lvl5pPr marL="2011328" algn="l" rtl="0">
              <a:defRPr sz="1800"/>
            </a:lvl5pPr>
            <a:lvl6pPr marL="2011328" algn="l" rtl="0">
              <a:defRPr sz="1800"/>
            </a:lvl6pPr>
            <a:lvl7pPr marL="2011328" algn="l" rtl="0">
              <a:defRPr sz="1800"/>
            </a:lvl7pPr>
            <a:lvl8pPr marL="2011328" algn="l" rtl="0">
              <a:defRPr sz="1800"/>
            </a:lvl8pPr>
            <a:lvl9pPr marL="2011328" algn="l" rtl="0">
              <a:defRPr sz="18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5" name="Дата 4"/>
          <p:cNvSpPr>
            <a:spLocks noGrp="1"/>
          </p:cNvSpPr>
          <p:nvPr>
            <p:ph type="dt" sz="half" idx="10"/>
          </p:nvPr>
        </p:nvSpPr>
        <p:spPr/>
        <p:txBody>
          <a:bodyPr rtlCol="0"/>
          <a:lstStyle>
            <a:lvl1pPr>
              <a:defRPr/>
            </a:lvl1pPr>
          </a:lstStyle>
          <a:p>
            <a:fld id="{654A55CC-0A00-4078-B471-E82144E029E5}" type="datetime1">
              <a:rPr lang="ru-RU" smtClean="0"/>
              <a:pPr/>
              <a:t>06.05.2022</a:t>
            </a:fld>
            <a:endParaRPr lang="ru-RU" dirty="0"/>
          </a:p>
        </p:txBody>
      </p:sp>
      <p:sp>
        <p:nvSpPr>
          <p:cNvPr id="6" name="Нижний колонтитул 5"/>
          <p:cNvSpPr>
            <a:spLocks noGrp="1"/>
          </p:cNvSpPr>
          <p:nvPr>
            <p:ph type="ftr" sz="quarter" idx="11"/>
          </p:nvPr>
        </p:nvSpPr>
        <p:spPr/>
        <p:txBody>
          <a:bodyPr rtlCol="0"/>
          <a:lstStyle/>
          <a:p>
            <a:pPr rtl="0"/>
            <a:endParaRPr lang="ru-RU" dirty="0"/>
          </a:p>
        </p:txBody>
      </p:sp>
      <p:sp>
        <p:nvSpPr>
          <p:cNvPr id="7" name="Номер слайда 6"/>
          <p:cNvSpPr>
            <a:spLocks noGrp="1"/>
          </p:cNvSpPr>
          <p:nvPr>
            <p:ph type="sldNum" sz="quarter" idx="12"/>
          </p:nvPr>
        </p:nvSpPr>
        <p:spPr/>
        <p:txBody>
          <a:bodyPr rtlCol="0"/>
          <a:lstStyle/>
          <a:p>
            <a:pPr rtl="0"/>
            <a:fld id="{EB37DED6-D4C7-42EE-AB49-D2E39E64FDE4}" type="slidenum">
              <a:rPr lang="ru-RU" smtClean="0"/>
              <a:t>‹#›</a:t>
            </a:fld>
            <a:endParaRPr lang="ru-RU" dirty="0"/>
          </a:p>
        </p:txBody>
      </p:sp>
    </p:spTree>
    <p:extLst>
      <p:ext uri="{BB962C8B-B14F-4D97-AF65-F5344CB8AC3E}">
        <p14:creationId xmlns:p14="http://schemas.microsoft.com/office/powerpoint/2010/main" val="3489339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algn="l" rtl="0">
              <a:defRPr/>
            </a:lvl1pPr>
          </a:lstStyle>
          <a:p>
            <a:pPr rtl="0"/>
            <a:r>
              <a:rPr lang="ru-RU"/>
              <a:t>Образец заголовка</a:t>
            </a:r>
            <a:endParaRPr lang="ru-RU" dirty="0"/>
          </a:p>
        </p:txBody>
      </p:sp>
      <p:sp>
        <p:nvSpPr>
          <p:cNvPr id="3" name="Текст 2"/>
          <p:cNvSpPr>
            <a:spLocks noGrp="1"/>
          </p:cNvSpPr>
          <p:nvPr>
            <p:ph type="body" idx="1"/>
          </p:nvPr>
        </p:nvSpPr>
        <p:spPr>
          <a:xfrm>
            <a:off x="1121372" y="1608836"/>
            <a:ext cx="4973041" cy="512064"/>
          </a:xfrm>
        </p:spPr>
        <p:txBody>
          <a:bodyPr rtlCol="0" anchor="b">
            <a:noAutofit/>
          </a:bodyPr>
          <a:lstStyle>
            <a:lvl1pPr marL="0" indent="0" algn="l" rtl="0">
              <a:spcBef>
                <a:spcPts val="0"/>
              </a:spcBef>
              <a:buNone/>
              <a:defRPr sz="2400" b="1"/>
            </a:lvl1pPr>
            <a:lvl2pPr marL="609493" indent="0" algn="l" rtl="0">
              <a:buNone/>
              <a:defRPr sz="2700" b="1"/>
            </a:lvl2pPr>
            <a:lvl3pPr marL="1218987" indent="0" algn="l" rtl="0">
              <a:buNone/>
              <a:defRPr sz="2400" b="1"/>
            </a:lvl3pPr>
            <a:lvl4pPr marL="1828480" indent="0" algn="l" rtl="0">
              <a:buNone/>
              <a:defRPr sz="2100" b="1"/>
            </a:lvl4pPr>
            <a:lvl5pPr marL="2437973" indent="0" algn="l" rtl="0">
              <a:buNone/>
              <a:defRPr sz="2100" b="1"/>
            </a:lvl5pPr>
            <a:lvl6pPr marL="3047467" indent="0" algn="l" rtl="0">
              <a:buNone/>
              <a:defRPr sz="2100" b="1"/>
            </a:lvl6pPr>
            <a:lvl7pPr marL="3656960" indent="0" algn="l" rtl="0">
              <a:buNone/>
              <a:defRPr sz="2100" b="1"/>
            </a:lvl7pPr>
            <a:lvl8pPr marL="4266453" indent="0" algn="l" rtl="0">
              <a:buNone/>
              <a:defRPr sz="2100" b="1"/>
            </a:lvl8pPr>
            <a:lvl9pPr marL="4875947" indent="0" algn="l" rtl="0">
              <a:buNone/>
              <a:defRPr sz="2100" b="1"/>
            </a:lvl9pPr>
          </a:lstStyle>
          <a:p>
            <a:pPr lvl="0" rtl="0"/>
            <a:r>
              <a:rPr lang="ru-RU"/>
              <a:t>Образец текста</a:t>
            </a:r>
          </a:p>
        </p:txBody>
      </p:sp>
      <p:sp>
        <p:nvSpPr>
          <p:cNvPr id="4" name="Объект 3"/>
          <p:cNvSpPr>
            <a:spLocks noGrp="1"/>
          </p:cNvSpPr>
          <p:nvPr>
            <p:ph sz="half" idx="2"/>
          </p:nvPr>
        </p:nvSpPr>
        <p:spPr>
          <a:xfrm>
            <a:off x="1117309" y="2209800"/>
            <a:ext cx="4977104" cy="3962400"/>
          </a:xfrm>
        </p:spPr>
        <p:txBody>
          <a:bodyPr rtlCol="0">
            <a:normAutofit/>
          </a:bodyPr>
          <a:lstStyle>
            <a:lvl1pPr algn="l" rtl="0">
              <a:defRPr sz="2000"/>
            </a:lvl1pPr>
            <a:lvl2pPr algn="l" rtl="0">
              <a:defRPr sz="1800"/>
            </a:lvl2pPr>
            <a:lvl3pPr algn="l" rtl="0">
              <a:defRPr sz="1800"/>
            </a:lvl3pPr>
            <a:lvl4pPr algn="l" rtl="0">
              <a:defRPr sz="1800"/>
            </a:lvl4pPr>
            <a:lvl5pPr marL="2011328" algn="l" rtl="0">
              <a:defRPr sz="1800"/>
            </a:lvl5pPr>
            <a:lvl6pPr marL="2011328" algn="l" rtl="0">
              <a:defRPr sz="1800"/>
            </a:lvl6pPr>
            <a:lvl7pPr marL="2011328" algn="l" rtl="0">
              <a:defRPr sz="1800"/>
            </a:lvl7pPr>
            <a:lvl8pPr marL="2011328" algn="l" rtl="0">
              <a:defRPr sz="1800"/>
            </a:lvl8pPr>
            <a:lvl9pPr marL="2011328" algn="l" rtl="0">
              <a:defRPr sz="18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5" name="Текст 4"/>
          <p:cNvSpPr>
            <a:spLocks noGrp="1"/>
          </p:cNvSpPr>
          <p:nvPr>
            <p:ph type="body" sz="quarter" idx="3"/>
          </p:nvPr>
        </p:nvSpPr>
        <p:spPr>
          <a:xfrm>
            <a:off x="6301622" y="1608836"/>
            <a:ext cx="4973041" cy="512064"/>
          </a:xfrm>
        </p:spPr>
        <p:txBody>
          <a:bodyPr rtlCol="0" anchor="b">
            <a:noAutofit/>
          </a:bodyPr>
          <a:lstStyle>
            <a:lvl1pPr marL="0" indent="0" algn="l" rtl="0">
              <a:spcBef>
                <a:spcPts val="0"/>
              </a:spcBef>
              <a:buNone/>
              <a:defRPr sz="2400" b="1"/>
            </a:lvl1pPr>
            <a:lvl2pPr marL="609493" indent="0" algn="l" rtl="0">
              <a:buNone/>
              <a:defRPr sz="2700" b="1"/>
            </a:lvl2pPr>
            <a:lvl3pPr marL="1218987" indent="0" algn="l" rtl="0">
              <a:buNone/>
              <a:defRPr sz="2400" b="1"/>
            </a:lvl3pPr>
            <a:lvl4pPr marL="1828480" indent="0" algn="l" rtl="0">
              <a:buNone/>
              <a:defRPr sz="2100" b="1"/>
            </a:lvl4pPr>
            <a:lvl5pPr marL="2437973" indent="0" algn="l" rtl="0">
              <a:buNone/>
              <a:defRPr sz="2100" b="1"/>
            </a:lvl5pPr>
            <a:lvl6pPr marL="3047467" indent="0" algn="l" rtl="0">
              <a:buNone/>
              <a:defRPr sz="2100" b="1"/>
            </a:lvl6pPr>
            <a:lvl7pPr marL="3656960" indent="0" algn="l" rtl="0">
              <a:buNone/>
              <a:defRPr sz="2100" b="1"/>
            </a:lvl7pPr>
            <a:lvl8pPr marL="4266453" indent="0" algn="l" rtl="0">
              <a:buNone/>
              <a:defRPr sz="2100" b="1"/>
            </a:lvl8pPr>
            <a:lvl9pPr marL="4875947" indent="0" algn="l" rtl="0">
              <a:buNone/>
              <a:defRPr sz="2100" b="1"/>
            </a:lvl9pPr>
          </a:lstStyle>
          <a:p>
            <a:pPr lvl="0" rtl="0"/>
            <a:r>
              <a:rPr lang="ru-RU"/>
              <a:t>Образец текста</a:t>
            </a:r>
          </a:p>
        </p:txBody>
      </p:sp>
      <p:sp>
        <p:nvSpPr>
          <p:cNvPr id="6" name="Объект 5"/>
          <p:cNvSpPr>
            <a:spLocks noGrp="1"/>
          </p:cNvSpPr>
          <p:nvPr>
            <p:ph sz="quarter" idx="4"/>
          </p:nvPr>
        </p:nvSpPr>
        <p:spPr>
          <a:xfrm>
            <a:off x="6297559" y="2209800"/>
            <a:ext cx="4977104" cy="3962400"/>
          </a:xfrm>
        </p:spPr>
        <p:txBody>
          <a:bodyPr rtlCol="0">
            <a:normAutofit/>
          </a:bodyPr>
          <a:lstStyle>
            <a:lvl1pPr algn="l" rtl="0">
              <a:defRPr sz="2000"/>
            </a:lvl1pPr>
            <a:lvl2pPr algn="l" rtl="0">
              <a:defRPr sz="1800"/>
            </a:lvl2pPr>
            <a:lvl3pPr algn="l" rtl="0">
              <a:defRPr sz="1800"/>
            </a:lvl3pPr>
            <a:lvl4pPr algn="l" rtl="0">
              <a:defRPr sz="1800"/>
            </a:lvl4pPr>
            <a:lvl5pPr marL="2011328" algn="l" rtl="0">
              <a:defRPr sz="1800"/>
            </a:lvl5pPr>
            <a:lvl6pPr marL="2011328" algn="l" rtl="0">
              <a:defRPr sz="1800"/>
            </a:lvl6pPr>
            <a:lvl7pPr marL="2011328" algn="l" rtl="0">
              <a:defRPr sz="1800"/>
            </a:lvl7pPr>
            <a:lvl8pPr marL="2011328" algn="l" rtl="0">
              <a:defRPr sz="1800"/>
            </a:lvl8pPr>
            <a:lvl9pPr marL="2011328" algn="l" rtl="0">
              <a:defRPr sz="18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7" name="Дата 6"/>
          <p:cNvSpPr>
            <a:spLocks noGrp="1"/>
          </p:cNvSpPr>
          <p:nvPr>
            <p:ph type="dt" sz="half" idx="10"/>
          </p:nvPr>
        </p:nvSpPr>
        <p:spPr/>
        <p:txBody>
          <a:bodyPr rtlCol="0"/>
          <a:lstStyle>
            <a:lvl1pPr>
              <a:defRPr/>
            </a:lvl1pPr>
          </a:lstStyle>
          <a:p>
            <a:fld id="{2929E139-3DCD-45B3-A256-BC4A45460039}" type="datetime1">
              <a:rPr lang="ru-RU" smtClean="0"/>
              <a:pPr/>
              <a:t>06.05.2022</a:t>
            </a:fld>
            <a:endParaRPr lang="ru-RU" dirty="0"/>
          </a:p>
        </p:txBody>
      </p:sp>
      <p:sp>
        <p:nvSpPr>
          <p:cNvPr id="8" name="Нижний колонтитул 7"/>
          <p:cNvSpPr>
            <a:spLocks noGrp="1"/>
          </p:cNvSpPr>
          <p:nvPr>
            <p:ph type="ftr" sz="quarter" idx="11"/>
          </p:nvPr>
        </p:nvSpPr>
        <p:spPr/>
        <p:txBody>
          <a:bodyPr rtlCol="0"/>
          <a:lstStyle/>
          <a:p>
            <a:pPr rtl="0"/>
            <a:endParaRPr lang="ru-RU" dirty="0"/>
          </a:p>
        </p:txBody>
      </p:sp>
      <p:sp>
        <p:nvSpPr>
          <p:cNvPr id="9" name="Номер слайда 8"/>
          <p:cNvSpPr>
            <a:spLocks noGrp="1"/>
          </p:cNvSpPr>
          <p:nvPr>
            <p:ph type="sldNum" sz="quarter" idx="12"/>
          </p:nvPr>
        </p:nvSpPr>
        <p:spPr/>
        <p:txBody>
          <a:bodyPr rtlCol="0"/>
          <a:lstStyle/>
          <a:p>
            <a:pPr rtl="0"/>
            <a:fld id="{EB37DED6-D4C7-42EE-AB49-D2E39E64FDE4}" type="slidenum">
              <a:rPr lang="ru-RU" smtClean="0"/>
              <a:t>‹#›</a:t>
            </a:fld>
            <a:endParaRPr lang="ru-RU" dirty="0"/>
          </a:p>
        </p:txBody>
      </p:sp>
    </p:spTree>
    <p:extLst>
      <p:ext uri="{BB962C8B-B14F-4D97-AF65-F5344CB8AC3E}">
        <p14:creationId xmlns:p14="http://schemas.microsoft.com/office/powerpoint/2010/main" val="355283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a:t>Образец заголовка</a:t>
            </a:r>
            <a:endParaRPr lang="ru-RU" dirty="0"/>
          </a:p>
        </p:txBody>
      </p:sp>
      <p:sp>
        <p:nvSpPr>
          <p:cNvPr id="3" name="Дата 2"/>
          <p:cNvSpPr>
            <a:spLocks noGrp="1"/>
          </p:cNvSpPr>
          <p:nvPr>
            <p:ph type="dt" sz="half" idx="10"/>
          </p:nvPr>
        </p:nvSpPr>
        <p:spPr/>
        <p:txBody>
          <a:bodyPr rtlCol="0"/>
          <a:lstStyle>
            <a:lvl1pPr>
              <a:defRPr/>
            </a:lvl1pPr>
          </a:lstStyle>
          <a:p>
            <a:fld id="{70E3CC68-AEAE-47A6-9F44-4FA6ECD045F6}" type="datetime1">
              <a:rPr lang="ru-RU" smtClean="0"/>
              <a:pPr/>
              <a:t>06.05.2022</a:t>
            </a:fld>
            <a:endParaRPr lang="ru-RU" dirty="0"/>
          </a:p>
        </p:txBody>
      </p:sp>
      <p:sp>
        <p:nvSpPr>
          <p:cNvPr id="4" name="Нижний колонтитул 3"/>
          <p:cNvSpPr>
            <a:spLocks noGrp="1"/>
          </p:cNvSpPr>
          <p:nvPr>
            <p:ph type="ftr" sz="quarter" idx="11"/>
          </p:nvPr>
        </p:nvSpPr>
        <p:spPr/>
        <p:txBody>
          <a:bodyPr rtlCol="0"/>
          <a:lstStyle/>
          <a:p>
            <a:pPr rtl="0"/>
            <a:endParaRPr lang="ru-RU" dirty="0"/>
          </a:p>
        </p:txBody>
      </p:sp>
      <p:sp>
        <p:nvSpPr>
          <p:cNvPr id="5" name="Номер слайда 4"/>
          <p:cNvSpPr>
            <a:spLocks noGrp="1"/>
          </p:cNvSpPr>
          <p:nvPr>
            <p:ph type="sldNum" sz="quarter" idx="12"/>
          </p:nvPr>
        </p:nvSpPr>
        <p:spPr/>
        <p:txBody>
          <a:bodyPr rtlCol="0"/>
          <a:lstStyle/>
          <a:p>
            <a:pPr rtl="0"/>
            <a:fld id="{EB37DED6-D4C7-42EE-AB49-D2E39E64FDE4}" type="slidenum">
              <a:rPr lang="ru-RU" smtClean="0"/>
              <a:t>‹#›</a:t>
            </a:fld>
            <a:endParaRPr lang="ru-RU" dirty="0"/>
          </a:p>
        </p:txBody>
      </p:sp>
    </p:spTree>
    <p:extLst>
      <p:ext uri="{BB962C8B-B14F-4D97-AF65-F5344CB8AC3E}">
        <p14:creationId xmlns:p14="http://schemas.microsoft.com/office/powerpoint/2010/main" val="3516763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lvl1pPr>
              <a:defRPr/>
            </a:lvl1pPr>
          </a:lstStyle>
          <a:p>
            <a:fld id="{3AF61297-96D5-47D9-A057-97E3A0064DBB}" type="datetime1">
              <a:rPr lang="ru-RU" smtClean="0"/>
              <a:pPr/>
              <a:t>06.05.2022</a:t>
            </a:fld>
            <a:endParaRPr lang="ru-RU" dirty="0"/>
          </a:p>
        </p:txBody>
      </p:sp>
      <p:sp>
        <p:nvSpPr>
          <p:cNvPr id="3" name="Нижний колонтитул 2"/>
          <p:cNvSpPr>
            <a:spLocks noGrp="1"/>
          </p:cNvSpPr>
          <p:nvPr>
            <p:ph type="ftr" sz="quarter" idx="11"/>
          </p:nvPr>
        </p:nvSpPr>
        <p:spPr/>
        <p:txBody>
          <a:bodyPr rtlCol="0"/>
          <a:lstStyle/>
          <a:p>
            <a:pPr rtl="0"/>
            <a:endParaRPr lang="ru-RU" dirty="0"/>
          </a:p>
        </p:txBody>
      </p:sp>
      <p:sp>
        <p:nvSpPr>
          <p:cNvPr id="4" name="Номер слайда 3"/>
          <p:cNvSpPr>
            <a:spLocks noGrp="1"/>
          </p:cNvSpPr>
          <p:nvPr>
            <p:ph type="sldNum" sz="quarter" idx="12"/>
          </p:nvPr>
        </p:nvSpPr>
        <p:spPr/>
        <p:txBody>
          <a:bodyPr rtlCol="0"/>
          <a:lstStyle/>
          <a:p>
            <a:pPr rtl="0"/>
            <a:fld id="{EB37DED6-D4C7-42EE-AB49-D2E39E64FDE4}" type="slidenum">
              <a:rPr lang="ru-RU" smtClean="0"/>
              <a:t>‹#›</a:t>
            </a:fld>
            <a:endParaRPr lang="ru-RU" dirty="0"/>
          </a:p>
        </p:txBody>
      </p:sp>
    </p:spTree>
    <p:extLst>
      <p:ext uri="{BB962C8B-B14F-4D97-AF65-F5344CB8AC3E}">
        <p14:creationId xmlns:p14="http://schemas.microsoft.com/office/powerpoint/2010/main" val="2068731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3961368" y="0"/>
            <a:ext cx="7922736"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ru-RU" dirty="0"/>
          </a:p>
        </p:txBody>
      </p:sp>
      <p:sp>
        <p:nvSpPr>
          <p:cNvPr id="2" name="Заголовок 1"/>
          <p:cNvSpPr>
            <a:spLocks noGrp="1"/>
          </p:cNvSpPr>
          <p:nvPr>
            <p:ph type="title"/>
          </p:nvPr>
        </p:nvSpPr>
        <p:spPr>
          <a:xfrm>
            <a:off x="304721" y="1701800"/>
            <a:ext cx="3351927" cy="2844800"/>
          </a:xfrm>
        </p:spPr>
        <p:txBody>
          <a:bodyPr rtlCol="0" anchor="b">
            <a:normAutofit/>
          </a:bodyPr>
          <a:lstStyle>
            <a:lvl1pPr algn="l" rtl="0">
              <a:defRPr sz="2000" b="1"/>
            </a:lvl1pPr>
          </a:lstStyle>
          <a:p>
            <a:pPr rtl="0"/>
            <a:r>
              <a:rPr lang="ru-RU"/>
              <a:t>Образец заголовка</a:t>
            </a:r>
            <a:endParaRPr lang="ru-RU" dirty="0"/>
          </a:p>
        </p:txBody>
      </p:sp>
      <p:sp>
        <p:nvSpPr>
          <p:cNvPr id="3" name="Объект 2"/>
          <p:cNvSpPr>
            <a:spLocks noGrp="1"/>
          </p:cNvSpPr>
          <p:nvPr>
            <p:ph idx="1"/>
          </p:nvPr>
        </p:nvSpPr>
        <p:spPr>
          <a:xfrm>
            <a:off x="4469236" y="482600"/>
            <a:ext cx="6805427" cy="5892800"/>
          </a:xfrm>
        </p:spPr>
        <p:txBody>
          <a:bodyPr rtlCol="0">
            <a:normAutofit/>
          </a:bodyPr>
          <a:lstStyle>
            <a:lvl1pPr algn="l" rtl="0">
              <a:defRPr sz="2400"/>
            </a:lvl1pPr>
            <a:lvl2pPr algn="l" rtl="0">
              <a:defRPr sz="2000"/>
            </a:lvl2pPr>
            <a:lvl3pPr algn="l" rtl="0">
              <a:defRPr sz="18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4" name="Текст 3"/>
          <p:cNvSpPr>
            <a:spLocks noGrp="1"/>
          </p:cNvSpPr>
          <p:nvPr>
            <p:ph type="body" sz="half" idx="2"/>
          </p:nvPr>
        </p:nvSpPr>
        <p:spPr>
          <a:xfrm>
            <a:off x="304721" y="4648200"/>
            <a:ext cx="3351927" cy="1727200"/>
          </a:xfrm>
        </p:spPr>
        <p:txBody>
          <a:bodyPr rtlCol="0">
            <a:normAutofit/>
          </a:bodyPr>
          <a:lstStyle>
            <a:lvl1pPr marL="0" indent="0" algn="l" rtl="0">
              <a:spcBef>
                <a:spcPts val="1200"/>
              </a:spcBef>
              <a:buNone/>
              <a:defRPr sz="1600"/>
            </a:lvl1pPr>
            <a:lvl2pPr marL="609493" indent="0" algn="l" rtl="0">
              <a:buNone/>
              <a:defRPr sz="1600"/>
            </a:lvl2pPr>
            <a:lvl3pPr marL="1218987" indent="0" algn="l" rtl="0">
              <a:buNone/>
              <a:defRPr sz="1300"/>
            </a:lvl3pPr>
            <a:lvl4pPr marL="1828480" indent="0" algn="l" rtl="0">
              <a:buNone/>
              <a:defRPr sz="1200"/>
            </a:lvl4pPr>
            <a:lvl5pPr marL="2437973" indent="0" algn="l" rtl="0">
              <a:buNone/>
              <a:defRPr sz="1200"/>
            </a:lvl5pPr>
            <a:lvl6pPr marL="3047467" indent="0" algn="l" rtl="0">
              <a:buNone/>
              <a:defRPr sz="1200"/>
            </a:lvl6pPr>
            <a:lvl7pPr marL="3656960" indent="0" algn="l" rtl="0">
              <a:buNone/>
              <a:defRPr sz="1200"/>
            </a:lvl7pPr>
            <a:lvl8pPr marL="4266453" indent="0" algn="l" rtl="0">
              <a:buNone/>
              <a:defRPr sz="1200"/>
            </a:lvl8pPr>
            <a:lvl9pPr marL="4875947" indent="0" algn="l" rtl="0">
              <a:buNone/>
              <a:defRPr sz="1200"/>
            </a:lvl9pPr>
          </a:lstStyle>
          <a:p>
            <a:pPr lvl="0" rtl="0"/>
            <a:r>
              <a:rPr lang="ru-RU"/>
              <a:t>Образец текста</a:t>
            </a:r>
          </a:p>
        </p:txBody>
      </p:sp>
      <p:sp>
        <p:nvSpPr>
          <p:cNvPr id="5" name="Дата 4"/>
          <p:cNvSpPr>
            <a:spLocks noGrp="1"/>
          </p:cNvSpPr>
          <p:nvPr>
            <p:ph type="dt" sz="half" idx="10"/>
          </p:nvPr>
        </p:nvSpPr>
        <p:spPr/>
        <p:txBody>
          <a:bodyPr rtlCol="0"/>
          <a:lstStyle>
            <a:lvl1pPr>
              <a:defRPr/>
            </a:lvl1pPr>
          </a:lstStyle>
          <a:p>
            <a:fld id="{63A3AD06-A2F7-42F2-8394-5FE48A31B1CA}" type="datetime1">
              <a:rPr lang="ru-RU" smtClean="0"/>
              <a:pPr/>
              <a:t>06.05.2022</a:t>
            </a:fld>
            <a:endParaRPr lang="ru-RU" dirty="0"/>
          </a:p>
        </p:txBody>
      </p:sp>
      <p:sp>
        <p:nvSpPr>
          <p:cNvPr id="6" name="Нижний колонтитул 5"/>
          <p:cNvSpPr>
            <a:spLocks noGrp="1"/>
          </p:cNvSpPr>
          <p:nvPr>
            <p:ph type="ftr" sz="quarter" idx="11"/>
          </p:nvPr>
        </p:nvSpPr>
        <p:spPr/>
        <p:txBody>
          <a:bodyPr rtlCol="0"/>
          <a:lstStyle/>
          <a:p>
            <a:pPr rtl="0"/>
            <a:endParaRPr lang="ru-RU" dirty="0"/>
          </a:p>
        </p:txBody>
      </p:sp>
      <p:sp>
        <p:nvSpPr>
          <p:cNvPr id="7" name="Номер слайда 6"/>
          <p:cNvSpPr>
            <a:spLocks noGrp="1"/>
          </p:cNvSpPr>
          <p:nvPr>
            <p:ph type="sldNum" sz="quarter" idx="12"/>
          </p:nvPr>
        </p:nvSpPr>
        <p:spPr/>
        <p:txBody>
          <a:bodyPr rtlCol="0"/>
          <a:lstStyle/>
          <a:p>
            <a:pPr rtl="0"/>
            <a:fld id="{2DFBB78A-01B4-41F2-96B0-677A4A282832}" type="slidenum">
              <a:rPr lang="ru-RU" smtClean="0"/>
              <a:t>‹#›</a:t>
            </a:fld>
            <a:endParaRPr lang="ru-RU" dirty="0"/>
          </a:p>
        </p:txBody>
      </p:sp>
    </p:spTree>
    <p:extLst>
      <p:ext uri="{BB962C8B-B14F-4D97-AF65-F5344CB8AC3E}">
        <p14:creationId xmlns:p14="http://schemas.microsoft.com/office/powerpoint/2010/main" val="196807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2082258" y="0"/>
            <a:ext cx="802431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ru-RU" dirty="0"/>
          </a:p>
        </p:txBody>
      </p:sp>
      <p:sp>
        <p:nvSpPr>
          <p:cNvPr id="2" name="Заголовок 1"/>
          <p:cNvSpPr>
            <a:spLocks noGrp="1"/>
          </p:cNvSpPr>
          <p:nvPr>
            <p:ph type="title"/>
          </p:nvPr>
        </p:nvSpPr>
        <p:spPr>
          <a:xfrm>
            <a:off x="2437765" y="4800600"/>
            <a:ext cx="7313295" cy="762000"/>
          </a:xfrm>
        </p:spPr>
        <p:txBody>
          <a:bodyPr rtlCol="0" anchor="b">
            <a:normAutofit/>
          </a:bodyPr>
          <a:lstStyle>
            <a:lvl1pPr algn="l" rtl="0">
              <a:defRPr sz="2000" b="1"/>
            </a:lvl1pPr>
          </a:lstStyle>
          <a:p>
            <a:pPr rtl="0"/>
            <a:r>
              <a:rPr lang="ru-RU"/>
              <a:t>Образец заголовка</a:t>
            </a:r>
            <a:endParaRPr lang="ru-RU" dirty="0"/>
          </a:p>
        </p:txBody>
      </p:sp>
      <p:sp>
        <p:nvSpPr>
          <p:cNvPr id="3" name="Рисунок 2"/>
          <p:cNvSpPr>
            <a:spLocks noGrp="1"/>
          </p:cNvSpPr>
          <p:nvPr>
            <p:ph type="pic" idx="1"/>
          </p:nvPr>
        </p:nvSpPr>
        <p:spPr>
          <a:xfrm>
            <a:off x="2437765" y="279401"/>
            <a:ext cx="7313295" cy="4448175"/>
          </a:xfrm>
        </p:spPr>
        <p:txBody>
          <a:bodyPr rtlCol="0">
            <a:normAutofit/>
          </a:bodyPr>
          <a:lstStyle>
            <a:lvl1pPr marL="0" indent="0" algn="l" rtl="0">
              <a:buNone/>
              <a:defRPr sz="2800"/>
            </a:lvl1pPr>
            <a:lvl2pPr marL="609493" indent="0" algn="l" rtl="0">
              <a:buNone/>
              <a:defRPr sz="3700"/>
            </a:lvl2pPr>
            <a:lvl3pPr marL="1218987" indent="0" algn="l" rtl="0">
              <a:buNone/>
              <a:defRPr sz="3200"/>
            </a:lvl3pPr>
            <a:lvl4pPr marL="1828480" indent="0" algn="l" rtl="0">
              <a:buNone/>
              <a:defRPr sz="2700"/>
            </a:lvl4pPr>
            <a:lvl5pPr marL="2437973" indent="0" algn="l" rtl="0">
              <a:buNone/>
              <a:defRPr sz="2700"/>
            </a:lvl5pPr>
            <a:lvl6pPr marL="3047467" indent="0" algn="l" rtl="0">
              <a:buNone/>
              <a:defRPr sz="2700"/>
            </a:lvl6pPr>
            <a:lvl7pPr marL="3656960" indent="0" algn="l" rtl="0">
              <a:buNone/>
              <a:defRPr sz="2700"/>
            </a:lvl7pPr>
            <a:lvl8pPr marL="4266453" indent="0" algn="l" rtl="0">
              <a:buNone/>
              <a:defRPr sz="2700"/>
            </a:lvl8pPr>
            <a:lvl9pPr marL="4875947" indent="0" algn="l" rtl="0">
              <a:buNone/>
              <a:defRPr sz="2700"/>
            </a:lvl9pPr>
          </a:lstStyle>
          <a:p>
            <a:pPr rtl="0"/>
            <a:r>
              <a:rPr lang="ru-RU"/>
              <a:t>Вставка рисунка</a:t>
            </a:r>
            <a:endParaRPr lang="ru-RU" dirty="0"/>
          </a:p>
        </p:txBody>
      </p:sp>
      <p:sp>
        <p:nvSpPr>
          <p:cNvPr id="4" name="Текст 3"/>
          <p:cNvSpPr>
            <a:spLocks noGrp="1"/>
          </p:cNvSpPr>
          <p:nvPr>
            <p:ph type="body" sz="half" idx="2"/>
          </p:nvPr>
        </p:nvSpPr>
        <p:spPr>
          <a:xfrm>
            <a:off x="2437765" y="5562600"/>
            <a:ext cx="7313295" cy="812800"/>
          </a:xfrm>
        </p:spPr>
        <p:txBody>
          <a:bodyPr rtlCol="0">
            <a:normAutofit/>
          </a:bodyPr>
          <a:lstStyle>
            <a:lvl1pPr marL="0" indent="0" algn="l" rtl="0">
              <a:spcBef>
                <a:spcPts val="0"/>
              </a:spcBef>
              <a:buNone/>
              <a:defRPr sz="1600"/>
            </a:lvl1pPr>
            <a:lvl2pPr marL="609493" indent="0" algn="l" rtl="0">
              <a:buNone/>
              <a:defRPr sz="1600"/>
            </a:lvl2pPr>
            <a:lvl3pPr marL="1218987" indent="0" algn="l" rtl="0">
              <a:buNone/>
              <a:defRPr sz="1300"/>
            </a:lvl3pPr>
            <a:lvl4pPr marL="1828480" indent="0" algn="l" rtl="0">
              <a:buNone/>
              <a:defRPr sz="1200"/>
            </a:lvl4pPr>
            <a:lvl5pPr marL="2437973" indent="0" algn="l" rtl="0">
              <a:buNone/>
              <a:defRPr sz="1200"/>
            </a:lvl5pPr>
            <a:lvl6pPr marL="3047467" indent="0" algn="l" rtl="0">
              <a:buNone/>
              <a:defRPr sz="1200"/>
            </a:lvl6pPr>
            <a:lvl7pPr marL="3656960" indent="0" algn="l" rtl="0">
              <a:buNone/>
              <a:defRPr sz="1200"/>
            </a:lvl7pPr>
            <a:lvl8pPr marL="4266453" indent="0" algn="l" rtl="0">
              <a:buNone/>
              <a:defRPr sz="1200"/>
            </a:lvl8pPr>
            <a:lvl9pPr marL="4875947" indent="0" algn="l" rtl="0">
              <a:buNone/>
              <a:defRPr sz="1200"/>
            </a:lvl9pPr>
          </a:lstStyle>
          <a:p>
            <a:pPr lvl="0" rtl="0"/>
            <a:r>
              <a:rPr lang="ru-RU"/>
              <a:t>Образец текста</a:t>
            </a:r>
          </a:p>
        </p:txBody>
      </p:sp>
      <p:sp>
        <p:nvSpPr>
          <p:cNvPr id="5" name="Дата 4"/>
          <p:cNvSpPr>
            <a:spLocks noGrp="1"/>
          </p:cNvSpPr>
          <p:nvPr>
            <p:ph type="dt" sz="half" idx="10"/>
          </p:nvPr>
        </p:nvSpPr>
        <p:spPr/>
        <p:txBody>
          <a:bodyPr rtlCol="0"/>
          <a:lstStyle>
            <a:lvl1pPr>
              <a:defRPr/>
            </a:lvl1pPr>
          </a:lstStyle>
          <a:p>
            <a:fld id="{2DE9F9B5-42A6-4D3C-A117-7204DD0BD50D}" type="datetime1">
              <a:rPr lang="ru-RU" smtClean="0"/>
              <a:pPr/>
              <a:t>06.05.2022</a:t>
            </a:fld>
            <a:endParaRPr lang="ru-RU" dirty="0"/>
          </a:p>
        </p:txBody>
      </p:sp>
      <p:sp>
        <p:nvSpPr>
          <p:cNvPr id="6" name="Нижний колонтитул 5"/>
          <p:cNvSpPr>
            <a:spLocks noGrp="1"/>
          </p:cNvSpPr>
          <p:nvPr>
            <p:ph type="ftr" sz="quarter" idx="11"/>
          </p:nvPr>
        </p:nvSpPr>
        <p:spPr/>
        <p:txBody>
          <a:bodyPr rtlCol="0"/>
          <a:lstStyle/>
          <a:p>
            <a:pPr rtl="0"/>
            <a:endParaRPr lang="ru-RU" dirty="0"/>
          </a:p>
        </p:txBody>
      </p:sp>
      <p:sp>
        <p:nvSpPr>
          <p:cNvPr id="7" name="Номер слайда 6"/>
          <p:cNvSpPr>
            <a:spLocks noGrp="1"/>
          </p:cNvSpPr>
          <p:nvPr>
            <p:ph type="sldNum" sz="quarter" idx="12"/>
          </p:nvPr>
        </p:nvSpPr>
        <p:spPr/>
        <p:txBody>
          <a:bodyPr rtlCol="0"/>
          <a:lstStyle/>
          <a:p>
            <a:pPr rtl="0"/>
            <a:fld id="{2DFBB78A-01B4-41F2-96B0-677A4A282832}" type="slidenum">
              <a:rPr lang="ru-RU" smtClean="0"/>
              <a:t>‹#›</a:t>
            </a:fld>
            <a:endParaRPr lang="ru-RU" dirty="0"/>
          </a:p>
        </p:txBody>
      </p:sp>
    </p:spTree>
    <p:extLst>
      <p:ext uri="{BB962C8B-B14F-4D97-AF65-F5344CB8AC3E}">
        <p14:creationId xmlns:p14="http://schemas.microsoft.com/office/powerpoint/2010/main" val="1221337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9" name="Прямоугольник 8"/>
          <p:cNvSpPr/>
          <p:nvPr/>
        </p:nvSpPr>
        <p:spPr>
          <a:xfrm>
            <a:off x="304721" y="0"/>
            <a:ext cx="11579384"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ru-RU" dirty="0"/>
          </a:p>
        </p:txBody>
      </p:sp>
      <p:sp>
        <p:nvSpPr>
          <p:cNvPr id="2" name="Заполнитель заголовка 1"/>
          <p:cNvSpPr>
            <a:spLocks noGrp="1"/>
          </p:cNvSpPr>
          <p:nvPr>
            <p:ph type="title"/>
          </p:nvPr>
        </p:nvSpPr>
        <p:spPr>
          <a:xfrm>
            <a:off x="1117309" y="76200"/>
            <a:ext cx="10157354" cy="1397000"/>
          </a:xfrm>
          <a:prstGeom prst="rect">
            <a:avLst/>
          </a:prstGeom>
        </p:spPr>
        <p:txBody>
          <a:bodyPr vert="horz" lIns="121899" tIns="60949" rIns="121899" bIns="60949" rtlCol="0" anchor="b">
            <a:normAutofit/>
          </a:bodyPr>
          <a:lstStyle/>
          <a:p>
            <a:pPr rtl="0"/>
            <a:r>
              <a:rPr lang="ru-RU" dirty="0"/>
              <a:t>Образец заголовка</a:t>
            </a:r>
          </a:p>
        </p:txBody>
      </p:sp>
      <p:sp>
        <p:nvSpPr>
          <p:cNvPr id="3" name="Замещающий текст 2"/>
          <p:cNvSpPr>
            <a:spLocks noGrp="1"/>
          </p:cNvSpPr>
          <p:nvPr>
            <p:ph type="body" idx="1"/>
          </p:nvPr>
        </p:nvSpPr>
        <p:spPr>
          <a:xfrm>
            <a:off x="1117309" y="1701800"/>
            <a:ext cx="10157354" cy="4470400"/>
          </a:xfrm>
          <a:prstGeom prst="rect">
            <a:avLst/>
          </a:prstGeom>
        </p:spPr>
        <p:txBody>
          <a:bodyPr vert="horz" lIns="121899" tIns="60949" rIns="121899" bIns="60949" rtlCol="0">
            <a:normAutofit/>
          </a:bodyPr>
          <a:lstStyle/>
          <a:p>
            <a:pPr lvl="0" rtl="0"/>
            <a:r>
              <a:rPr lang="ru-RU" dirty="0"/>
              <a:t>Образец текста</a:t>
            </a:r>
          </a:p>
          <a:p>
            <a:pPr lvl="1" rtl="0"/>
            <a:r>
              <a:rPr lang="ru-RU" dirty="0"/>
              <a:t>Второй уровень</a:t>
            </a:r>
          </a:p>
          <a:p>
            <a:pPr lvl="2" rtl="0"/>
            <a:r>
              <a:rPr lang="ru-RU" dirty="0"/>
              <a:t>Третий уровень</a:t>
            </a:r>
          </a:p>
          <a:p>
            <a:pPr lvl="3" rtl="0"/>
            <a:r>
              <a:rPr lang="ru-RU" dirty="0"/>
              <a:t>Четвертый уровень</a:t>
            </a:r>
          </a:p>
          <a:p>
            <a:pPr lvl="4" rtl="0"/>
            <a:r>
              <a:rPr lang="ru-RU" dirty="0"/>
              <a:t>Пятый уровень</a:t>
            </a:r>
          </a:p>
        </p:txBody>
      </p:sp>
      <p:sp>
        <p:nvSpPr>
          <p:cNvPr id="4" name="Дата 3"/>
          <p:cNvSpPr>
            <a:spLocks noGrp="1"/>
          </p:cNvSpPr>
          <p:nvPr>
            <p:ph type="dt" sz="half" idx="2"/>
          </p:nvPr>
        </p:nvSpPr>
        <p:spPr>
          <a:xfrm>
            <a:off x="1117309" y="6400801"/>
            <a:ext cx="2742486" cy="320675"/>
          </a:xfrm>
          <a:prstGeom prst="rect">
            <a:avLst/>
          </a:prstGeom>
        </p:spPr>
        <p:txBody>
          <a:bodyPr vert="horz" lIns="121899" tIns="60949" rIns="121899" bIns="60949" rtlCol="0" anchor="b"/>
          <a:lstStyle>
            <a:lvl1pPr algn="l" rtl="0">
              <a:defRPr sz="1200">
                <a:solidFill>
                  <a:schemeClr val="tx2">
                    <a:lumMod val="50000"/>
                    <a:lumOff val="50000"/>
                  </a:schemeClr>
                </a:solidFill>
              </a:defRPr>
            </a:lvl1pPr>
          </a:lstStyle>
          <a:p>
            <a:fld id="{40EAA6FA-49D8-40F0-9874-72AAFBF9C152}" type="datetime1">
              <a:rPr lang="ru-RU" smtClean="0"/>
              <a:pPr/>
              <a:t>06.05.2022</a:t>
            </a:fld>
            <a:endParaRPr lang="ru-RU" dirty="0"/>
          </a:p>
        </p:txBody>
      </p:sp>
      <p:sp>
        <p:nvSpPr>
          <p:cNvPr id="5" name="Нижний колонтитул 4"/>
          <p:cNvSpPr>
            <a:spLocks noGrp="1"/>
          </p:cNvSpPr>
          <p:nvPr>
            <p:ph type="ftr" sz="quarter" idx="3"/>
          </p:nvPr>
        </p:nvSpPr>
        <p:spPr>
          <a:xfrm>
            <a:off x="3907842" y="6400801"/>
            <a:ext cx="6216301" cy="320675"/>
          </a:xfrm>
          <a:prstGeom prst="rect">
            <a:avLst/>
          </a:prstGeom>
        </p:spPr>
        <p:txBody>
          <a:bodyPr vert="horz" lIns="121899" tIns="60949" rIns="121899" bIns="60949" rtlCol="0" anchor="b"/>
          <a:lstStyle>
            <a:lvl1pPr algn="ctr" rtl="0">
              <a:defRPr sz="1200">
                <a:solidFill>
                  <a:schemeClr val="tx2">
                    <a:lumMod val="50000"/>
                    <a:lumOff val="50000"/>
                  </a:schemeClr>
                </a:solidFill>
              </a:defRPr>
            </a:lvl1pPr>
          </a:lstStyle>
          <a:p>
            <a:pPr rtl="0"/>
            <a:endParaRPr lang="ru-RU" dirty="0"/>
          </a:p>
        </p:txBody>
      </p:sp>
      <p:sp>
        <p:nvSpPr>
          <p:cNvPr id="6" name="Номер слайда 5"/>
          <p:cNvSpPr>
            <a:spLocks noGrp="1"/>
          </p:cNvSpPr>
          <p:nvPr>
            <p:ph type="sldNum" sz="quarter" idx="4"/>
          </p:nvPr>
        </p:nvSpPr>
        <p:spPr>
          <a:xfrm>
            <a:off x="10167146" y="6400801"/>
            <a:ext cx="1107518" cy="320675"/>
          </a:xfrm>
          <a:prstGeom prst="rect">
            <a:avLst/>
          </a:prstGeom>
        </p:spPr>
        <p:txBody>
          <a:bodyPr vert="horz" lIns="121899" tIns="60949" rIns="121899" bIns="60949" rtlCol="0" anchor="b"/>
          <a:lstStyle>
            <a:lvl1pPr algn="r" rtl="0">
              <a:defRPr sz="1200">
                <a:solidFill>
                  <a:schemeClr val="tx2">
                    <a:lumMod val="50000"/>
                    <a:lumOff val="50000"/>
                  </a:schemeClr>
                </a:solidFill>
              </a:defRPr>
            </a:lvl1pPr>
          </a:lstStyle>
          <a:p>
            <a:fld id="{EB37DED6-D4C7-42EE-AB49-D2E39E64FDE4}" type="slidenum">
              <a:rPr lang="ru-RU" smtClean="0"/>
              <a:pPr/>
              <a:t>‹#›</a:t>
            </a:fld>
            <a:endParaRPr lang="ru-RU" dirty="0"/>
          </a:p>
        </p:txBody>
      </p:sp>
    </p:spTree>
    <p:extLst>
      <p:ext uri="{BB962C8B-B14F-4D97-AF65-F5344CB8AC3E}">
        <p14:creationId xmlns:p14="http://schemas.microsoft.com/office/powerpoint/2010/main" val="1544047913"/>
      </p:ext>
    </p:extLst>
  </p:cSld>
  <p:clrMap bg1="lt1" tx1="dk1" bg2="lt2" tx2="dk2" accent1="accent1" accent2="accent2" accent3="accent3" accent4="accent4" accent5="accent5" accent6="accent6" hlink="hlink" folHlink="folHlink"/>
  <p:sldLayoutIdLst>
    <p:sldLayoutId id="2147483661" r:id="rId1"/>
    <p:sldLayoutId id="2147483679" r:id="rId2"/>
    <p:sldLayoutId id="2147483663" r:id="rId3"/>
    <p:sldLayoutId id="2147483664" r:id="rId4"/>
    <p:sldLayoutId id="2147483665" r:id="rId5"/>
    <p:sldLayoutId id="2147483666" r:id="rId6"/>
    <p:sldLayoutId id="2147483667" r:id="rId7"/>
    <p:sldLayoutId id="2147483675" r:id="rId8"/>
    <p:sldLayoutId id="2147483676" r:id="rId9"/>
    <p:sldLayoutId id="2147483677" r:id="rId10"/>
    <p:sldLayoutId id="2147483678"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p:titleStyle>
    <p:bodyStyle>
      <a:lvl1pPr marL="304747" indent="-304747" algn="l" defTabSz="1218987" rtl="0" eaLnBrk="1" latinLnBrk="0" hangingPunct="1">
        <a:lnSpc>
          <a:spcPct val="95000"/>
        </a:lnSpc>
        <a:spcBef>
          <a:spcPts val="1866"/>
        </a:spcBef>
        <a:buSzPct val="100000"/>
        <a:buFont typeface="Arial" pitchFamily="34" charset="0"/>
        <a:buChar char="•"/>
        <a:defRPr sz="2400" kern="1200">
          <a:solidFill>
            <a:schemeClr val="tx1"/>
          </a:solidFill>
          <a:latin typeface="+mn-lt"/>
          <a:ea typeface="+mn-ea"/>
          <a:cs typeface="+mn-cs"/>
        </a:defRPr>
      </a:lvl1pPr>
      <a:lvl2pPr marL="731392" indent="-304747" algn="l" defTabSz="1218987" rtl="0" eaLnBrk="1" latinLnBrk="0" hangingPunct="1">
        <a:lnSpc>
          <a:spcPct val="95000"/>
        </a:lnSpc>
        <a:spcBef>
          <a:spcPts val="1066"/>
        </a:spcBef>
        <a:buSzPct val="100000"/>
        <a:buFont typeface="Century Gothic" pitchFamily="34" charset="0"/>
        <a:buChar char="–"/>
        <a:defRPr sz="2000" kern="1200">
          <a:solidFill>
            <a:schemeClr val="tx1"/>
          </a:solidFill>
          <a:latin typeface="+mn-lt"/>
          <a:ea typeface="+mn-ea"/>
          <a:cs typeface="+mn-cs"/>
        </a:defRPr>
      </a:lvl2pPr>
      <a:lvl3pPr marL="1158037"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3pPr>
      <a:lvl4pPr marL="1584683"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4pPr>
      <a:lvl5pPr marL="2011328"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5pPr>
      <a:lvl6pPr marL="2437973"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6pPr>
      <a:lvl7pPr marL="286461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7pPr>
      <a:lvl8pPr marL="3291264"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8pPr>
      <a:lvl9pPr marL="377885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2383" y="1498601"/>
            <a:ext cx="7008574" cy="850279"/>
          </a:xfrm>
        </p:spPr>
        <p:txBody>
          <a:bodyPr rtlCol="0">
            <a:normAutofit fontScale="90000"/>
          </a:bodyPr>
          <a:lstStyle/>
          <a:p>
            <a:pPr algn="ctr"/>
            <a:r>
              <a:rPr lang="ru-RU" dirty="0"/>
              <a:t>Малоизвестные факты об электричестве</a:t>
            </a:r>
          </a:p>
        </p:txBody>
      </p:sp>
      <p:sp>
        <p:nvSpPr>
          <p:cNvPr id="3" name="Подзаголовок 2"/>
          <p:cNvSpPr>
            <a:spLocks noGrp="1"/>
          </p:cNvSpPr>
          <p:nvPr>
            <p:ph type="subTitle" idx="1"/>
          </p:nvPr>
        </p:nvSpPr>
        <p:spPr>
          <a:xfrm>
            <a:off x="4672383" y="3140968"/>
            <a:ext cx="7008574" cy="3600400"/>
          </a:xfrm>
        </p:spPr>
        <p:txBody>
          <a:bodyPr rtlCol="0">
            <a:normAutofit/>
          </a:bodyPr>
          <a:lstStyle/>
          <a:p>
            <a:pPr rtl="0"/>
            <a:endParaRPr lang="ru-RU" dirty="0"/>
          </a:p>
          <a:p>
            <a:pPr rtl="0"/>
            <a:endParaRPr lang="ru-RU" dirty="0"/>
          </a:p>
          <a:p>
            <a:pPr rtl="0"/>
            <a:endParaRPr lang="ru-RU" dirty="0"/>
          </a:p>
          <a:p>
            <a:pPr rtl="0"/>
            <a:endParaRPr lang="ru-RU" dirty="0"/>
          </a:p>
          <a:p>
            <a:pPr rtl="0"/>
            <a:endParaRPr lang="ru-RU" dirty="0"/>
          </a:p>
          <a:p>
            <a:pPr rtl="0"/>
            <a:r>
              <a:rPr lang="ru-RU" sz="2000" dirty="0"/>
              <a:t>Исполнил</a:t>
            </a:r>
            <a:r>
              <a:rPr lang="en-US" sz="2000"/>
              <a:t>:</a:t>
            </a:r>
            <a:r>
              <a:rPr lang="ru-RU" sz="2000"/>
              <a:t> </a:t>
            </a:r>
            <a:r>
              <a:rPr lang="ru-RU" sz="2000" dirty="0"/>
              <a:t>Преподаватель </a:t>
            </a:r>
            <a:r>
              <a:rPr lang="en-US" sz="2000" dirty="0"/>
              <a:t>“ </a:t>
            </a:r>
            <a:r>
              <a:rPr lang="ru-RU" sz="2000" dirty="0"/>
              <a:t>Ижорского колледжа</a:t>
            </a:r>
            <a:r>
              <a:rPr lang="en-US" sz="2000" dirty="0"/>
              <a:t>”</a:t>
            </a:r>
            <a:r>
              <a:rPr lang="ru-RU" sz="2000" dirty="0"/>
              <a:t> </a:t>
            </a:r>
          </a:p>
          <a:p>
            <a:pPr rtl="0"/>
            <a:endParaRPr lang="en-US" sz="2000" dirty="0"/>
          </a:p>
          <a:p>
            <a:pPr rtl="0"/>
            <a:r>
              <a:rPr lang="ru-RU" sz="2000" dirty="0"/>
              <a:t>Некрасов Алексей Сергеевич</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51899" y="2204865"/>
            <a:ext cx="6555081" cy="2736303"/>
          </a:xfrm>
          <a:prstGeom prst="rect">
            <a:avLst/>
          </a:prstGeom>
        </p:spPr>
      </p:pic>
    </p:spTree>
    <p:extLst>
      <p:ext uri="{BB962C8B-B14F-4D97-AF65-F5344CB8AC3E}">
        <p14:creationId xmlns:p14="http://schemas.microsoft.com/office/powerpoint/2010/main" val="3650340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7867" y="188640"/>
            <a:ext cx="10076795" cy="1584176"/>
          </a:xfrm>
        </p:spPr>
        <p:txBody>
          <a:bodyPr>
            <a:normAutofit fontScale="90000"/>
          </a:bodyPr>
          <a:lstStyle/>
          <a:p>
            <a:pPr algn="ctr"/>
            <a:r>
              <a:rPr lang="ru-RU" dirty="0"/>
              <a:t>9. </a:t>
            </a:r>
            <a:r>
              <a:rPr lang="ru-RU" sz="4900" dirty="0"/>
              <a:t>Статическое</a:t>
            </a:r>
            <a:r>
              <a:rPr lang="ru-RU" dirty="0"/>
              <a:t> электричество отличается от «остального» электричества</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66220" y="1746528"/>
            <a:ext cx="3744416" cy="2136690"/>
          </a:xfrm>
        </p:spPr>
      </p:pic>
      <p:sp>
        <p:nvSpPr>
          <p:cNvPr id="5" name="Прямоугольник 4"/>
          <p:cNvSpPr/>
          <p:nvPr/>
        </p:nvSpPr>
        <p:spPr>
          <a:xfrm>
            <a:off x="261764" y="3883218"/>
            <a:ext cx="11737304" cy="2585323"/>
          </a:xfrm>
          <a:prstGeom prst="rect">
            <a:avLst/>
          </a:prstGeom>
        </p:spPr>
        <p:txBody>
          <a:bodyPr wrap="square">
            <a:spAutoFit/>
          </a:bodyPr>
          <a:lstStyle/>
          <a:p>
            <a:pPr algn="ctr"/>
            <a:r>
              <a:rPr lang="ru-RU" sz="1800" dirty="0">
                <a:latin typeface="Arial Black" panose="020B0A04020102020204" pitchFamily="34" charset="0"/>
              </a:rPr>
              <a:t>Обычно люди думают, что статическое электричество, которое видно, к примеру, когда снимаешь синтетическую одежду, отличается от электрического тока, без которого невозможно представить повседневную жизнь. Тем не менее, единственное различие между «обычным» и статическим электричеством заключается в том, что первое представляет собой постоянный поток, а второе - мгновенное уравнивание. После подключения прибора к настенной розетке поток электронов идет непрерывно, а статическое электричество возникает, когда два проводника с разными зарядами приближаются друг к другу и происходит миниатюрная дуга электроэнергии, после чего два заряда уравниваются.</a:t>
            </a:r>
          </a:p>
        </p:txBody>
      </p:sp>
    </p:spTree>
    <p:extLst>
      <p:ext uri="{BB962C8B-B14F-4D97-AF65-F5344CB8AC3E}">
        <p14:creationId xmlns:p14="http://schemas.microsoft.com/office/powerpoint/2010/main" val="2977817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2589" y="4445000"/>
            <a:ext cx="7465861" cy="1648296"/>
          </a:xfrm>
        </p:spPr>
        <p:txBody>
          <a:bodyPr rtlCol="0">
            <a:normAutofit/>
          </a:bodyPr>
          <a:lstStyle/>
          <a:p>
            <a:pPr rtl="0"/>
            <a:endParaRPr lang="ru-RU" dirty="0"/>
          </a:p>
        </p:txBody>
      </p:sp>
      <p:sp>
        <p:nvSpPr>
          <p:cNvPr id="3" name="Текст 2"/>
          <p:cNvSpPr>
            <a:spLocks noGrp="1"/>
          </p:cNvSpPr>
          <p:nvPr>
            <p:ph type="body" idx="1"/>
          </p:nvPr>
        </p:nvSpPr>
        <p:spPr>
          <a:xfrm>
            <a:off x="1269876" y="1412776"/>
            <a:ext cx="7008574" cy="1296987"/>
          </a:xfrm>
        </p:spPr>
        <p:txBody>
          <a:bodyPr rtlCol="0">
            <a:noAutofit/>
          </a:bodyPr>
          <a:lstStyle/>
          <a:p>
            <a:pPr rtl="0"/>
            <a:r>
              <a:rPr lang="ru-RU" sz="4800" dirty="0"/>
              <a:t>Спасибо за внимание !!!!!!!</a:t>
            </a:r>
          </a:p>
        </p:txBody>
      </p:sp>
    </p:spTree>
    <p:extLst>
      <p:ext uri="{BB962C8B-B14F-4D97-AF65-F5344CB8AC3E}">
        <p14:creationId xmlns:p14="http://schemas.microsoft.com/office/powerpoint/2010/main" val="1997697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endParaRPr lang="ru-RU" dirty="0"/>
          </a:p>
        </p:txBody>
      </p:sp>
      <p:sp>
        <p:nvSpPr>
          <p:cNvPr id="5" name="Текст 4"/>
          <p:cNvSpPr>
            <a:spLocks noGrp="1"/>
          </p:cNvSpPr>
          <p:nvPr>
            <p:ph type="body" idx="1"/>
          </p:nvPr>
        </p:nvSpPr>
        <p:spPr/>
        <p:txBody>
          <a:bodyPr rtlCol="0"/>
          <a:lstStyle/>
          <a:p>
            <a:pPr rtl="0"/>
            <a:endParaRPr lang="ru-RU" dirty="0"/>
          </a:p>
        </p:txBody>
      </p:sp>
      <p:sp>
        <p:nvSpPr>
          <p:cNvPr id="3" name="Объект 2"/>
          <p:cNvSpPr>
            <a:spLocks noGrp="1"/>
          </p:cNvSpPr>
          <p:nvPr>
            <p:ph sz="half" idx="2"/>
          </p:nvPr>
        </p:nvSpPr>
        <p:spPr/>
        <p:txBody>
          <a:bodyPr rtlCol="0"/>
          <a:lstStyle/>
          <a:p>
            <a:pPr rtl="0"/>
            <a:endParaRPr lang="ru-RU" dirty="0"/>
          </a:p>
        </p:txBody>
      </p:sp>
      <p:sp>
        <p:nvSpPr>
          <p:cNvPr id="6" name="Текст 5"/>
          <p:cNvSpPr>
            <a:spLocks noGrp="1"/>
          </p:cNvSpPr>
          <p:nvPr>
            <p:ph type="body" sz="quarter" idx="3"/>
          </p:nvPr>
        </p:nvSpPr>
        <p:spPr/>
        <p:txBody>
          <a:bodyPr rtlCol="0"/>
          <a:lstStyle/>
          <a:p>
            <a:pPr rtl="0"/>
            <a:endParaRPr lang="ru-RU" dirty="0"/>
          </a:p>
        </p:txBody>
      </p:sp>
      <p:sp>
        <p:nvSpPr>
          <p:cNvPr id="4" name="Объект 3"/>
          <p:cNvSpPr>
            <a:spLocks noGrp="1"/>
          </p:cNvSpPr>
          <p:nvPr>
            <p:ph sz="quarter" idx="4"/>
          </p:nvPr>
        </p:nvSpPr>
        <p:spPr/>
        <p:txBody>
          <a:bodyPr rtlCol="0"/>
          <a:lstStyle/>
          <a:p>
            <a:pPr rtl="0"/>
            <a:endParaRPr lang="ru-RU" dirty="0"/>
          </a:p>
        </p:txBody>
      </p:sp>
    </p:spTree>
    <p:extLst>
      <p:ext uri="{BB962C8B-B14F-4D97-AF65-F5344CB8AC3E}">
        <p14:creationId xmlns:p14="http://schemas.microsoft.com/office/powerpoint/2010/main" val="3296948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endParaRPr lang="ru-RU" dirty="0"/>
          </a:p>
        </p:txBody>
      </p:sp>
    </p:spTree>
    <p:extLst>
      <p:ext uri="{BB962C8B-B14F-4D97-AF65-F5344CB8AC3E}">
        <p14:creationId xmlns:p14="http://schemas.microsoft.com/office/powerpoint/2010/main" val="1653943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0984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endParaRPr lang="ru-RU" dirty="0"/>
          </a:p>
        </p:txBody>
      </p:sp>
      <p:sp>
        <p:nvSpPr>
          <p:cNvPr id="3" name="Объект 2"/>
          <p:cNvSpPr>
            <a:spLocks noGrp="1"/>
          </p:cNvSpPr>
          <p:nvPr>
            <p:ph idx="1"/>
          </p:nvPr>
        </p:nvSpPr>
        <p:spPr/>
        <p:txBody>
          <a:bodyPr rtlCol="0"/>
          <a:lstStyle/>
          <a:p>
            <a:pPr rtl="0"/>
            <a:endParaRPr lang="ru-RU" dirty="0"/>
          </a:p>
        </p:txBody>
      </p:sp>
      <p:sp>
        <p:nvSpPr>
          <p:cNvPr id="4" name="Текст 3"/>
          <p:cNvSpPr>
            <a:spLocks noGrp="1"/>
          </p:cNvSpPr>
          <p:nvPr>
            <p:ph type="body" sz="half" idx="2"/>
          </p:nvPr>
        </p:nvSpPr>
        <p:spPr/>
        <p:txBody>
          <a:bodyPr rtlCol="0"/>
          <a:lstStyle/>
          <a:p>
            <a:pPr rtl="0"/>
            <a:endParaRPr lang="ru-RU" dirty="0"/>
          </a:p>
        </p:txBody>
      </p:sp>
    </p:spTree>
    <p:extLst>
      <p:ext uri="{BB962C8B-B14F-4D97-AF65-F5344CB8AC3E}">
        <p14:creationId xmlns:p14="http://schemas.microsoft.com/office/powerpoint/2010/main" val="1750688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endParaRPr lang="ru-RU" dirty="0"/>
          </a:p>
        </p:txBody>
      </p:sp>
      <p:sp>
        <p:nvSpPr>
          <p:cNvPr id="4" name="Текст 3"/>
          <p:cNvSpPr>
            <a:spLocks noGrp="1"/>
          </p:cNvSpPr>
          <p:nvPr>
            <p:ph type="body" sz="half" idx="2"/>
          </p:nvPr>
        </p:nvSpPr>
        <p:spPr/>
        <p:txBody>
          <a:bodyPr rtlCol="0"/>
          <a:lstStyle/>
          <a:p>
            <a:pPr rtl="0"/>
            <a:endParaRPr lang="ru-RU" dirty="0"/>
          </a:p>
        </p:txBody>
      </p:sp>
      <p:sp>
        <p:nvSpPr>
          <p:cNvPr id="3" name="Рисунок 2"/>
          <p:cNvSpPr>
            <a:spLocks noGrp="1"/>
          </p:cNvSpPr>
          <p:nvPr>
            <p:ph type="pic" idx="1"/>
          </p:nvPr>
        </p:nvSpPr>
        <p:spPr/>
      </p:sp>
    </p:spTree>
    <p:extLst>
      <p:ext uri="{BB962C8B-B14F-4D97-AF65-F5344CB8AC3E}">
        <p14:creationId xmlns:p14="http://schemas.microsoft.com/office/powerpoint/2010/main" val="3761302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2"/>
          <p:cNvSpPr>
            <a:spLocks noGrp="1"/>
          </p:cNvSpPr>
          <p:nvPr>
            <p:ph type="title"/>
          </p:nvPr>
        </p:nvSpPr>
        <p:spPr/>
        <p:txBody>
          <a:bodyPr rtlCol="0"/>
          <a:lstStyle/>
          <a:p>
            <a:pPr algn="ctr"/>
            <a:r>
              <a:rPr lang="ru-RU" dirty="0"/>
              <a:t>1. Батареи хранят электрический заряд или электроны</a:t>
            </a:r>
          </a:p>
        </p:txBody>
      </p:sp>
      <p:pic>
        <p:nvPicPr>
          <p:cNvPr id="2" name="Объект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90156" y="1473202"/>
            <a:ext cx="4392488" cy="2387845"/>
          </a:xfrm>
        </p:spPr>
      </p:pic>
      <p:sp>
        <p:nvSpPr>
          <p:cNvPr id="3" name="Прямоугольник 2"/>
          <p:cNvSpPr/>
          <p:nvPr/>
        </p:nvSpPr>
        <p:spPr>
          <a:xfrm>
            <a:off x="1413892" y="4005064"/>
            <a:ext cx="9145016" cy="2031325"/>
          </a:xfrm>
          <a:prstGeom prst="rect">
            <a:avLst/>
          </a:prstGeom>
        </p:spPr>
        <p:txBody>
          <a:bodyPr wrap="square">
            <a:spAutoFit/>
          </a:bodyPr>
          <a:lstStyle/>
          <a:p>
            <a:pPr algn="ctr"/>
            <a:r>
              <a:rPr lang="ru-RU" sz="1400" dirty="0">
                <a:latin typeface="Arial Black" panose="020B0A04020102020204" pitchFamily="34" charset="0"/>
              </a:rPr>
              <a:t>Если спросить любого человека «Что такое аккумулятор», то большинство ответит, что в нем хранится электричество, или, возможно, внутри аккумулятора «плавают» свободные электроны. Тем не менее, это далеко от истины. Внутри батареи находится «химический бульон», известный как электролит, который хранится между электродами (положительный и отрицательный). Когда батарея подключается к устройству, электролит химически преобразуется в ионы, и электроны «выбрасываются» из положительного электрода. После этого электроны притягиваются к отрицательному электроду и «по дороге» питают устройство, подключенное к батарее.</a:t>
            </a:r>
          </a:p>
        </p:txBody>
      </p:sp>
    </p:spTree>
    <p:extLst>
      <p:ext uri="{BB962C8B-B14F-4D97-AF65-F5344CB8AC3E}">
        <p14:creationId xmlns:p14="http://schemas.microsoft.com/office/powerpoint/2010/main" val="711182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7309" y="260648"/>
            <a:ext cx="10157354" cy="1584176"/>
          </a:xfrm>
        </p:spPr>
        <p:txBody>
          <a:bodyPr>
            <a:noAutofit/>
          </a:bodyPr>
          <a:lstStyle/>
          <a:p>
            <a:pPr algn="ctr"/>
            <a:r>
              <a:rPr lang="ru-RU" dirty="0"/>
              <a:t>2. Электрический ток зависит от толщины проволоки</a:t>
            </a:r>
            <a:br>
              <a:rPr lang="ru-RU" dirty="0"/>
            </a:b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66020" y="1340768"/>
            <a:ext cx="6768752" cy="2592288"/>
          </a:xfrm>
        </p:spPr>
      </p:pic>
      <p:sp>
        <p:nvSpPr>
          <p:cNvPr id="5" name="Прямоугольник 4"/>
          <p:cNvSpPr/>
          <p:nvPr/>
        </p:nvSpPr>
        <p:spPr>
          <a:xfrm>
            <a:off x="1117309" y="3933056"/>
            <a:ext cx="10157354" cy="2585323"/>
          </a:xfrm>
          <a:prstGeom prst="rect">
            <a:avLst/>
          </a:prstGeom>
        </p:spPr>
        <p:txBody>
          <a:bodyPr wrap="square">
            <a:spAutoFit/>
          </a:bodyPr>
          <a:lstStyle/>
          <a:p>
            <a:pPr algn="ctr"/>
            <a:r>
              <a:rPr lang="ru-RU" sz="1800" dirty="0">
                <a:latin typeface="Arial Black" panose="020B0A04020102020204" pitchFamily="34" charset="0"/>
              </a:rPr>
              <a:t>Довольно широко распространено неправильное представление о том, как электричество «течет» через провода - якобы более толстые провода позволяют пропускать больше электрического тока, поскольку в них «больше места для электронов и меньше сопротивление». Интуитивно это кажется правильным: к примеру, на </a:t>
            </a:r>
            <a:r>
              <a:rPr lang="ru-RU" sz="1800" dirty="0" err="1">
                <a:latin typeface="Arial Black" panose="020B0A04020102020204" pitchFamily="34" charset="0"/>
              </a:rPr>
              <a:t>четырехполосном</a:t>
            </a:r>
            <a:r>
              <a:rPr lang="ru-RU" sz="1800" dirty="0">
                <a:latin typeface="Arial Black" panose="020B0A04020102020204" pitchFamily="34" charset="0"/>
              </a:rPr>
              <a:t> шоссе одновременно может ехать больше автомобилей, чем на однополосном. Тем не менее, электрический ток ведет себя по-другому. Течение электрического тока можно сравнить с рекой: в широком месте река течет медленно и спокойно, а в узком русле поток ускоряется.</a:t>
            </a:r>
          </a:p>
        </p:txBody>
      </p:sp>
    </p:spTree>
    <p:extLst>
      <p:ext uri="{BB962C8B-B14F-4D97-AF65-F5344CB8AC3E}">
        <p14:creationId xmlns:p14="http://schemas.microsoft.com/office/powerpoint/2010/main" val="1772232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3. Электричество не весит вообще ничего</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45940" y="1473201"/>
            <a:ext cx="8212797" cy="2675880"/>
          </a:xfrm>
        </p:spPr>
      </p:pic>
      <p:sp>
        <p:nvSpPr>
          <p:cNvPr id="5" name="Прямоугольник 4"/>
          <p:cNvSpPr/>
          <p:nvPr/>
        </p:nvSpPr>
        <p:spPr>
          <a:xfrm>
            <a:off x="837828" y="4509120"/>
            <a:ext cx="11161239" cy="2031325"/>
          </a:xfrm>
          <a:prstGeom prst="rect">
            <a:avLst/>
          </a:prstGeom>
        </p:spPr>
        <p:txBody>
          <a:bodyPr wrap="square">
            <a:spAutoFit/>
          </a:bodyPr>
          <a:lstStyle/>
          <a:p>
            <a:pPr algn="ctr"/>
            <a:r>
              <a:rPr lang="ru-RU" sz="1800" dirty="0">
                <a:latin typeface="Arial Black" panose="020B0A04020102020204" pitchFamily="34" charset="0"/>
              </a:rPr>
              <a:t>Поскольку невозможно увидеть электричество невооруженным глазом, то легко предположить, что электричество — это просто энергия, которая течет из точки А в точку Б и не имеет массы или веса. В некотором смысле, это верно: электрический ток не имеет массы или веса. Тем не менее, электричество - это не просто форма невидимой энергии, а поток заряженных частиц-электронов, каждая из которых имеет массу и вес. Но современная наука не позволяет определить этот вес, поскольку он является ничтожно малым.</a:t>
            </a:r>
          </a:p>
        </p:txBody>
      </p:sp>
    </p:spTree>
    <p:extLst>
      <p:ext uri="{BB962C8B-B14F-4D97-AF65-F5344CB8AC3E}">
        <p14:creationId xmlns:p14="http://schemas.microsoft.com/office/powerpoint/2010/main" val="2981527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4. Удар током низкого напряжения не опасен</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70077" y="1473201"/>
            <a:ext cx="6408712" cy="2531863"/>
          </a:xfrm>
        </p:spPr>
      </p:pic>
      <p:sp>
        <p:nvSpPr>
          <p:cNvPr id="5" name="Прямоугольник 4"/>
          <p:cNvSpPr/>
          <p:nvPr/>
        </p:nvSpPr>
        <p:spPr>
          <a:xfrm>
            <a:off x="1473024" y="4365104"/>
            <a:ext cx="9801639" cy="2031325"/>
          </a:xfrm>
          <a:prstGeom prst="rect">
            <a:avLst/>
          </a:prstGeom>
        </p:spPr>
        <p:txBody>
          <a:bodyPr wrap="square">
            <a:spAutoFit/>
          </a:bodyPr>
          <a:lstStyle/>
          <a:p>
            <a:pPr algn="ctr"/>
            <a:r>
              <a:rPr lang="ru-RU" sz="1800" dirty="0">
                <a:latin typeface="Arial Black" panose="020B0A04020102020204" pitchFamily="34" charset="0"/>
              </a:rPr>
              <a:t>Штепсельные розетки и вилки всегда вызывают огромное беспокойство у родителей, воспитывающих маленьких детей, тем не менее они, ничуть не переживая, дают своим детям батарейки, чтобы те вставляли их в свои игрушки. Ведь опасно только высокое напряжение... Это в корне неверно. Опасно в токе не напряжение, а его сила (которая измеряется в амперах). В определенных условиях даже 12-вольтовая батарейка может причинить серьезный вред или даже вызвать смерть.</a:t>
            </a:r>
          </a:p>
        </p:txBody>
      </p:sp>
    </p:spTree>
    <p:extLst>
      <p:ext uri="{BB962C8B-B14F-4D97-AF65-F5344CB8AC3E}">
        <p14:creationId xmlns:p14="http://schemas.microsoft.com/office/powerpoint/2010/main" val="2718035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dirty="0"/>
              <a:t>5. Генераторы создают электричество</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11710" y="1505533"/>
            <a:ext cx="4968551" cy="2603871"/>
          </a:xfrm>
        </p:spPr>
      </p:pic>
      <p:sp>
        <p:nvSpPr>
          <p:cNvPr id="5" name="Прямоугольник 4"/>
          <p:cNvSpPr/>
          <p:nvPr/>
        </p:nvSpPr>
        <p:spPr>
          <a:xfrm>
            <a:off x="333772" y="4109404"/>
            <a:ext cx="11521280" cy="2031325"/>
          </a:xfrm>
          <a:prstGeom prst="rect">
            <a:avLst/>
          </a:prstGeom>
        </p:spPr>
        <p:txBody>
          <a:bodyPr wrap="square">
            <a:spAutoFit/>
          </a:bodyPr>
          <a:lstStyle/>
          <a:p>
            <a:pPr algn="ctr"/>
            <a:r>
              <a:rPr lang="ru-RU" sz="1800" dirty="0">
                <a:latin typeface="Arial Black" panose="020B0A04020102020204" pitchFamily="34" charset="0"/>
              </a:rPr>
              <a:t>Резервные генераторы энергии - пожалуй, лучшая «вещица» на черный день, ведь она «вырабатывает электричество», без которого сегодня просто не обойтись. Но так ли это? Генератор преобразует механическую энергию в электрическую энергию. Когда генератор работает, он заставляет электроны, уже присутствующие в проводах и цепи, течь через цепь. Если провести грубую аналогию, то сердце не создает, а только перекачивает кровь по венам. Аналогичным образом, генератор облегчает течение электронов, но не создает их.</a:t>
            </a:r>
          </a:p>
        </p:txBody>
      </p:sp>
    </p:spTree>
    <p:extLst>
      <p:ext uri="{BB962C8B-B14F-4D97-AF65-F5344CB8AC3E}">
        <p14:creationId xmlns:p14="http://schemas.microsoft.com/office/powerpoint/2010/main" val="3834987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6. Электрический ток — это всего лишь поток электронов</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69567" y="1458677"/>
            <a:ext cx="3852837" cy="2531864"/>
          </a:xfrm>
        </p:spPr>
      </p:pic>
      <p:sp>
        <p:nvSpPr>
          <p:cNvPr id="5" name="Прямоугольник 4"/>
          <p:cNvSpPr/>
          <p:nvPr/>
        </p:nvSpPr>
        <p:spPr>
          <a:xfrm>
            <a:off x="261764" y="3990541"/>
            <a:ext cx="11593288" cy="2031325"/>
          </a:xfrm>
          <a:prstGeom prst="rect">
            <a:avLst/>
          </a:prstGeom>
        </p:spPr>
        <p:txBody>
          <a:bodyPr wrap="square">
            <a:spAutoFit/>
          </a:bodyPr>
          <a:lstStyle/>
          <a:p>
            <a:pPr algn="ctr"/>
            <a:r>
              <a:rPr lang="ru-RU" sz="1800" dirty="0">
                <a:latin typeface="Arial Black" panose="020B0A04020102020204" pitchFamily="34" charset="0"/>
              </a:rPr>
              <a:t>Хотя электричество можно обобщенно описать, как «поток электронов через проводник», это не совсем верно. Тип потока электрического тока через проводник зависит исключительно от типа этого проводника. Например, в случае плазмы, неоновых ламп, люминесцентных ламп и вспышек используется продуманная комбинация протонов и электронов. В других проводниках, таких как электролиты, соленая вода, твердый лед и аккумуляторы, электрический ток представляет собой поток положительных ионов водорода.</a:t>
            </a:r>
          </a:p>
        </p:txBody>
      </p:sp>
    </p:spTree>
    <p:extLst>
      <p:ext uri="{BB962C8B-B14F-4D97-AF65-F5344CB8AC3E}">
        <p14:creationId xmlns:p14="http://schemas.microsoft.com/office/powerpoint/2010/main" val="1370252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7. Электричество движется со скоростью света</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79136" y="1473200"/>
            <a:ext cx="3833699" cy="2519288"/>
          </a:xfrm>
        </p:spPr>
      </p:pic>
      <p:sp>
        <p:nvSpPr>
          <p:cNvPr id="5" name="Прямоугольник 4"/>
          <p:cNvSpPr/>
          <p:nvPr/>
        </p:nvSpPr>
        <p:spPr>
          <a:xfrm>
            <a:off x="333772" y="4293096"/>
            <a:ext cx="11521280" cy="1754326"/>
          </a:xfrm>
          <a:prstGeom prst="rect">
            <a:avLst/>
          </a:prstGeom>
        </p:spPr>
        <p:txBody>
          <a:bodyPr wrap="square">
            <a:spAutoFit/>
          </a:bodyPr>
          <a:lstStyle/>
          <a:p>
            <a:pPr algn="ctr"/>
            <a:r>
              <a:rPr lang="ru-RU" sz="1800" dirty="0">
                <a:latin typeface="Arial Black" panose="020B0A04020102020204" pitchFamily="34" charset="0"/>
              </a:rPr>
              <a:t>Большинство людей еще с детства ассоциируют электричество с молнией и именно это вызывает неправильное представление о том, что электроны и собственно электрический ток движутся со скоростью, близкой к скорости света. Хотя это правда, что электромагнитная волна проходит вдоль проводника на скорости в 50-99 процентов от скорости света, важно понять, что фактически электроны движутся очень медленно, не более чем несколько сантиметров в секунду.</a:t>
            </a:r>
          </a:p>
        </p:txBody>
      </p:sp>
    </p:spTree>
    <p:extLst>
      <p:ext uri="{BB962C8B-B14F-4D97-AF65-F5344CB8AC3E}">
        <p14:creationId xmlns:p14="http://schemas.microsoft.com/office/powerpoint/2010/main" val="1453363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8. Линии электропередач изолированы</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66020" y="1473200"/>
            <a:ext cx="7272808" cy="2819896"/>
          </a:xfrm>
        </p:spPr>
      </p:pic>
      <p:sp>
        <p:nvSpPr>
          <p:cNvPr id="5" name="Прямоугольник 4"/>
          <p:cNvSpPr/>
          <p:nvPr/>
        </p:nvSpPr>
        <p:spPr>
          <a:xfrm>
            <a:off x="333773" y="4319911"/>
            <a:ext cx="11521280" cy="2031325"/>
          </a:xfrm>
          <a:prstGeom prst="rect">
            <a:avLst/>
          </a:prstGeom>
        </p:spPr>
        <p:txBody>
          <a:bodyPr wrap="square">
            <a:spAutoFit/>
          </a:bodyPr>
          <a:lstStyle/>
          <a:p>
            <a:pPr algn="ctr"/>
            <a:r>
              <a:rPr lang="ru-RU" sz="1800" dirty="0">
                <a:latin typeface="Arial Black" panose="020B0A04020102020204" pitchFamily="34" charset="0"/>
              </a:rPr>
              <a:t>Большинство проводов и кабелей в повседневной жизни (электрические шнуры зарядных устройств, ламп и других различных приборов) надежно изолированы резиной или пластиком. Но наивно предполагать, что линии электропередач также изолированы. Но как же на них сидят птицы? Оказывается, что единственной причиной, почему птицы не получают разряда, это потому, что они не касаются земли, сидя на кабеле. Изолировать все воздушные линии электропередач слишком дорого.</a:t>
            </a:r>
          </a:p>
        </p:txBody>
      </p:sp>
    </p:spTree>
    <p:extLst>
      <p:ext uri="{BB962C8B-B14F-4D97-AF65-F5344CB8AC3E}">
        <p14:creationId xmlns:p14="http://schemas.microsoft.com/office/powerpoint/2010/main" val="3452812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Книги в формате 16 x 9">
  <a:themeElements>
    <a:clrScheme name="Books_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extLst>
    <a:ext uri="{05A4C25C-085E-4340-85A3-A5531E510DB2}">
      <thm15:themeFamily xmlns:thm15="http://schemas.microsoft.com/office/thememl/2012/main" name="Office_9412013_TF02787940_TF02787940.potx" id="{BDCEC835-C025-45C0-8AD5-9D778732CF6A}" vid="{4E9A813A-BC9F-4772-8185-0F17D630CF68}"/>
    </a:ext>
  </a:extLst>
</a:theme>
</file>

<file path=ppt/theme/theme2.xml><?xml version="1.0" encoding="utf-8"?>
<a:theme xmlns:a="http://schemas.openxmlformats.org/drawingml/2006/main" name="Тема Offic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ppt/theme/theme3.xml><?xml version="1.0" encoding="utf-8"?>
<a:theme xmlns:a="http://schemas.openxmlformats.org/drawingml/2006/main" name="Тема Offic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ocPublishedLinkedAssetsLookup xmlns="4873beb7-5857-4685-be1f-d57550cc96cc" xsi:nil="true"/>
    <ApprovalStatus xmlns="4873beb7-5857-4685-be1f-d57550cc96cc">InProgress</ApprovalStatus>
    <MarketSpecific xmlns="4873beb7-5857-4685-be1f-d57550cc96cc">false</MarketSpecific>
    <LocComments xmlns="4873beb7-5857-4685-be1f-d57550cc96cc" xsi:nil="true"/>
    <LocLastLocAttemptVersionTypeLookup xmlns="4873beb7-5857-4685-be1f-d57550cc96cc" xsi:nil="true"/>
    <DirectSourceMarket xmlns="4873beb7-5857-4685-be1f-d57550cc96cc" xsi:nil="true"/>
    <ThumbnailAssetId xmlns="4873beb7-5857-4685-be1f-d57550cc96cc" xsi:nil="true"/>
    <PrimaryImageGen xmlns="4873beb7-5857-4685-be1f-d57550cc96cc">false</PrimaryImageGen>
    <LocNewPublishedVersionLookup xmlns="4873beb7-5857-4685-be1f-d57550cc96cc" xsi:nil="true"/>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LocOverallPublishStatusLookup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LocOverallLocStatusLookup xmlns="4873beb7-5857-4685-be1f-d57550cc96cc" xsi:nil="tru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1345039</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The bookstacks present on most slides  make this a good choice for students, teachers, reading enthusiasts, and others in education. This presentation template contains multiple slide layouts in widescreen format (16x9) and includes a sample table and chart that you can easily  modify.</APDescription>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2011-11-26T00:00:00+00:00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TemplateStatus xmlns="4873beb7-5857-4685-be1f-d57550cc96cc">Complete</TemplateStatus>
    <Downloads xmlns="4873beb7-5857-4685-be1f-d57550cc96cc">0</Downloads>
    <OOCacheId xmlns="4873beb7-5857-4685-be1f-d57550cc96cc" xsi:nil="true"/>
    <IsDeleted xmlns="4873beb7-5857-4685-be1f-d57550cc96cc">false</IsDeleted>
    <LocPublishedDependentAssetsLookup xmlns="4873beb7-5857-4685-be1f-d57550cc96cc" xsi:nil="true"/>
    <AssetExpire xmlns="4873beb7-5857-4685-be1f-d57550cc96cc">2029-05-12T07:00:00+00:00</AssetExpire>
    <DSATActionTaken xmlns="4873beb7-5857-4685-be1f-d57550cc96cc" xsi:nil="true"/>
    <CSXSubmissionMarket xmlns="4873beb7-5857-4685-be1f-d57550cc96cc" xsi:nil="true"/>
    <TPExecutable xmlns="4873beb7-5857-4685-be1f-d57550cc96cc" xsi:nil="true"/>
    <EditorialTags xmlns="4873beb7-5857-4685-be1f-d57550cc96cc" xsi:nil="true"/>
    <SubmitterId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TP102787939</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694216</LocLastLocAttemptVersionLookup>
    <LocProcessedForHandoffsLookup xmlns="4873beb7-5857-4685-be1f-d57550cc96cc" xsi:nil="true"/>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LocOverallPreviewStatusLookup xmlns="4873beb7-5857-4685-be1f-d57550cc96cc" xsi:nil="true"/>
    <TaxCatchAll xmlns="4873beb7-5857-4685-be1f-d57550cc96cc"/>
    <Markets xmlns="4873beb7-5857-4685-be1f-d57550cc96cc"/>
    <UAProjectedTotalWords xmlns="4873beb7-5857-4685-be1f-d57550cc96cc" xsi:nil="true"/>
    <IntlLangReview xmlns="4873beb7-5857-4685-be1f-d57550cc96cc" xsi:nil="true"/>
    <OutputCachingOn xmlns="4873beb7-5857-4685-be1f-d57550cc96cc">false</OutputCachingOn>
    <AverageRating xmlns="4873beb7-5857-4685-be1f-d57550cc96cc" xsi:nil="true"/>
    <APAuthor xmlns="4873beb7-5857-4685-be1f-d57550cc96cc">
      <UserInfo>
        <DisplayName>REDMOND\kristaa</DisplayName>
        <AccountId>136</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LocProcessedForMarketsLookup xmlns="4873beb7-5857-4685-be1f-d57550cc96cc" xsi:nil="true"/>
    <TPLaunchHelpLinkType xmlns="4873beb7-5857-4685-be1f-d57550cc96cc">Template</TPLaunchHelpLinkType>
    <OriginalRelease xmlns="4873beb7-5857-4685-be1f-d57550cc96cc">15</OriginalRelease>
    <LocalizationTagsTaxHTField0 xmlns="4873beb7-5857-4685-be1f-d57550cc96cc">
      <Terms xmlns="http://schemas.microsoft.com/office/infopath/2007/PartnerControls"/>
    </LocalizationTagsTaxHTField0>
    <UACurrentWords xmlns="4873beb7-5857-4685-be1f-d57550cc96cc" xsi:nil="true"/>
    <ArtSampleDocs xmlns="4873beb7-5857-4685-be1f-d57550cc96cc" xsi:nil="true"/>
    <UALocRecommendation xmlns="4873beb7-5857-4685-be1f-d57550cc96cc">Localize</UALocRecommendation>
    <Manager xmlns="4873beb7-5857-4685-be1f-d57550cc96cc" xsi:nil="true"/>
    <LocOverallHandbackStatusLookup xmlns="4873beb7-5857-4685-be1f-d57550cc96cc" xsi:nil="true"/>
    <ShowIn xmlns="4873beb7-5857-4685-be1f-d57550cc96cc">Show everywhere</ShowIn>
    <UANotes xmlns="4873beb7-5857-4685-be1f-d57550cc96cc" xsi:nil="true"/>
    <InternalTagsTaxHTField0 xmlns="4873beb7-5857-4685-be1f-d57550cc96cc">
      <Terms xmlns="http://schemas.microsoft.com/office/infopath/2007/PartnerControls"/>
    </InternalTagsTaxHTField0>
    <CSXHash xmlns="4873beb7-5857-4685-be1f-d57550cc96cc" xsi:nil="true"/>
    <VoteCount xmlns="4873beb7-5857-4685-be1f-d57550cc96cc" xsi:nil="true"/>
    <LocMarketGroupTiers2 xmlns="4873beb7-5857-4685-be1f-d57550cc96cc" xsi:nil="true"/>
  </documentManagement>
</p:properties>
</file>

<file path=customXml/itemProps1.xml><?xml version="1.0" encoding="utf-8"?>
<ds:datastoreItem xmlns:ds="http://schemas.openxmlformats.org/officeDocument/2006/customXml" ds:itemID="{E1B558C7-619B-49BE-9097-7FCBDADD4ECE}">
  <ds:schemaRefs>
    <ds:schemaRef ds:uri="http://schemas.microsoft.com/sharepoint/v3/contenttype/forms"/>
  </ds:schemaRefs>
</ds:datastoreItem>
</file>

<file path=customXml/itemProps2.xml><?xml version="1.0" encoding="utf-8"?>
<ds:datastoreItem xmlns:ds="http://schemas.openxmlformats.org/officeDocument/2006/customXml" ds:itemID="{BBB5C329-08A6-4E5E-AEF1-A97828C8741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301D382-32B0-43EE-932C-28906AF37617}">
  <ds:schemaRefs>
    <ds:schemaRef ds:uri="http://schemas.microsoft.com/office/2006/metadata/properties"/>
    <ds:schemaRef ds:uri="http://schemas.microsoft.com/office/infopath/2007/PartnerControls"/>
    <ds:schemaRef ds:uri="4873beb7-5857-4685-be1f-d57550cc96cc"/>
  </ds:schemaRefs>
</ds:datastoreItem>
</file>

<file path=docProps/app.xml><?xml version="1.0" encoding="utf-8"?>
<Properties xmlns="http://schemas.openxmlformats.org/officeDocument/2006/extended-properties" xmlns:vt="http://schemas.openxmlformats.org/officeDocument/2006/docPropsVTypes">
  <Template>Презентация со стопкой книг на голубом фоне (широкоэкранный формат)</Template>
  <TotalTime>0</TotalTime>
  <Words>857</Words>
  <Application>Microsoft Office PowerPoint</Application>
  <PresentationFormat>Произвольный</PresentationFormat>
  <Paragraphs>28</Paragraphs>
  <Slides>16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16</vt:i4>
      </vt:variant>
    </vt:vector>
  </HeadingPairs>
  <TitlesOfParts>
    <vt:vector size="20" baseType="lpstr">
      <vt:lpstr>Arial</vt:lpstr>
      <vt:lpstr>Arial Black</vt:lpstr>
      <vt:lpstr>Century Gothic</vt:lpstr>
      <vt:lpstr>Книги в формате 16 x 9</vt:lpstr>
      <vt:lpstr>Малоизвестные факты об электричестве</vt:lpstr>
      <vt:lpstr>1. Батареи хранят электрический заряд или электроны</vt:lpstr>
      <vt:lpstr>2. Электрический ток зависит от толщины проволоки </vt:lpstr>
      <vt:lpstr>3. Электричество не весит вообще ничего</vt:lpstr>
      <vt:lpstr>4. Удар током низкого напряжения не опасен</vt:lpstr>
      <vt:lpstr>5. Генераторы создают электричество</vt:lpstr>
      <vt:lpstr>6. Электрический ток — это всего лишь поток электронов</vt:lpstr>
      <vt:lpstr>7. Электричество движется со скоростью света</vt:lpstr>
      <vt:lpstr>8. Линии электропередач изолированы</vt:lpstr>
      <vt:lpstr>9. Статическое электричество отличается от «остального» электричества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2019-02-17T12:40:17Z</dcterms:created>
  <dcterms:modified xsi:type="dcterms:W3CDTF">2022-05-06T08:13:09Z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