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2" r:id="rId8"/>
    <p:sldId id="263" r:id="rId9"/>
    <p:sldId id="266" r:id="rId10"/>
    <p:sldId id="278" r:id="rId11"/>
    <p:sldId id="267" r:id="rId12"/>
    <p:sldId id="268" r:id="rId13"/>
    <p:sldId id="269" r:id="rId14"/>
    <p:sldId id="271" r:id="rId15"/>
    <p:sldId id="270" r:id="rId16"/>
    <p:sldId id="272" r:id="rId17"/>
    <p:sldId id="277" r:id="rId18"/>
    <p:sldId id="273" r:id="rId19"/>
    <p:sldId id="274" r:id="rId20"/>
    <p:sldId id="275" r:id="rId21"/>
    <p:sldId id="276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8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671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924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89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86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495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84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101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292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76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93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BDDC4-8E78-4B06-8599-2E596CFCFABB}" type="datetimeFigureOut">
              <a:rPr lang="ru-RU" smtClean="0"/>
              <a:t>06.05.2022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86A3A3-115C-4380-A107-B76DFF065B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81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h3-kotel.edumsko.ru/uploads/2200/2169/section/141459/2018-2019/noyabr_/14/467317_1.png?15426999099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468" y="548680"/>
            <a:ext cx="8919421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935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087/00066926-86bc7ed3/img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4745682" cy="33072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23528" y="4062312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/>
              <a:t>Проведение опроса среди детей</a:t>
            </a:r>
          </a:p>
          <a:p>
            <a:pPr lvl="0" algn="ctr"/>
            <a:r>
              <a:rPr lang="ru-RU" sz="3200" dirty="0"/>
              <a:t> «Что нужно делать, чтобы быть здоровым?»   «Что такое ГТО?»</a:t>
            </a:r>
          </a:p>
        </p:txBody>
      </p:sp>
    </p:spTree>
    <p:extLst>
      <p:ext uri="{BB962C8B-B14F-4D97-AF65-F5344CB8AC3E}">
        <p14:creationId xmlns:p14="http://schemas.microsoft.com/office/powerpoint/2010/main" val="301191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/>
              <a:t>Что нужно делать, чтобы быть здоровым?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115616" y="4293096"/>
            <a:ext cx="3024336" cy="2202827"/>
          </a:xfrm>
          <a:prstGeom prst="snip2DiagRect">
            <a:avLst>
              <a:gd name="adj1" fmla="val 481"/>
              <a:gd name="adj2" fmla="val 16667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effectLst/>
                <a:latin typeface="Comic Sans MS"/>
                <a:ea typeface="Calibri"/>
                <a:cs typeface="Times New Roman"/>
              </a:rPr>
              <a:t>ГТО – это значит быть здоровым и заниматься физкультурой!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solidFill>
                  <a:srgbClr val="002060"/>
                </a:solidFill>
                <a:effectLst/>
                <a:latin typeface="Comic Sans MS"/>
                <a:ea typeface="Calibri"/>
                <a:cs typeface="Times New Roman"/>
              </a:rPr>
              <a:t>   Родион, группа № 10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5076055" y="4293096"/>
            <a:ext cx="3168353" cy="2265646"/>
          </a:xfrm>
          <a:prstGeom prst="snip2DiagRect">
            <a:avLst>
              <a:gd name="adj1" fmla="val 0"/>
              <a:gd name="adj2" fmla="val 16667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ln>
                  <a:noFill/>
                </a:ln>
                <a:solidFill>
                  <a:srgbClr val="000000"/>
                </a:solidFill>
                <a:effectLst/>
                <a:latin typeface="Comic Sans MS"/>
                <a:ea typeface="Calibri"/>
                <a:cs typeface="Times New Roman"/>
              </a:rPr>
              <a:t>ГТО – это спортивный конкурс. Там проходят испытания, заслуживают призы.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ln>
                  <a:noFill/>
                </a:ln>
                <a:solidFill>
                  <a:srgbClr val="000000"/>
                </a:solidFill>
                <a:effectLst/>
                <a:latin typeface="Comic Sans MS"/>
                <a:ea typeface="Calibri"/>
                <a:cs typeface="Times New Roman"/>
              </a:rPr>
              <a:t>     </a:t>
            </a:r>
            <a:r>
              <a:rPr lang="ru-RU" sz="1100" b="1" dirty="0">
                <a:ln>
                  <a:noFill/>
                </a:ln>
                <a:solidFill>
                  <a:srgbClr val="002060"/>
                </a:solidFill>
                <a:effectLst/>
                <a:latin typeface="Comic Sans MS"/>
                <a:ea typeface="Calibri"/>
                <a:cs typeface="Times New Roman"/>
              </a:rPr>
              <a:t>Витя, группа №10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51520" y="980728"/>
            <a:ext cx="2447925" cy="2152650"/>
          </a:xfrm>
          <a:prstGeom prst="horizontalScroll">
            <a:avLst/>
          </a:prstGeom>
          <a:solidFill>
            <a:srgbClr val="4BACC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effectLst/>
                <a:latin typeface="Comic Sans MS"/>
                <a:ea typeface="Calibri"/>
                <a:cs typeface="Times New Roman"/>
              </a:rPr>
              <a:t>Чтобы быть здоровым, нужно заниматься спортом!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effectLst/>
                <a:latin typeface="Comic Sans MS"/>
                <a:ea typeface="Calibri"/>
                <a:cs typeface="Times New Roman"/>
              </a:rPr>
              <a:t>    </a:t>
            </a:r>
            <a:r>
              <a:rPr lang="ru-RU" sz="1100" b="1" dirty="0">
                <a:solidFill>
                  <a:srgbClr val="002060"/>
                </a:solidFill>
                <a:effectLst/>
                <a:latin typeface="Comic Sans MS"/>
                <a:ea typeface="Calibri"/>
                <a:cs typeface="Times New Roman"/>
              </a:rPr>
              <a:t>Андрей, группа № 10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3039294" y="933103"/>
            <a:ext cx="2771775" cy="2247900"/>
          </a:xfrm>
          <a:prstGeom prst="horizontalScroll">
            <a:avLst/>
          </a:prstGeom>
          <a:solidFill>
            <a:srgbClr val="4BACC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effectLst/>
                <a:latin typeface="Comic Sans MS"/>
                <a:ea typeface="Calibri"/>
                <a:cs typeface="Times New Roman"/>
              </a:rPr>
              <a:t>Нужно есть кашу, закаляться, бегать, прыгать; ходить на тренировки, не пропускать их. Не расстраиваться, если проиграл.                       </a:t>
            </a:r>
            <a:r>
              <a:rPr lang="ru-RU" sz="1100" b="1" dirty="0">
                <a:solidFill>
                  <a:srgbClr val="002060"/>
                </a:solidFill>
                <a:effectLst/>
                <a:latin typeface="Comic Sans MS"/>
                <a:ea typeface="Calibri"/>
                <a:cs typeface="Times New Roman"/>
              </a:rPr>
              <a:t>Витя, группа № 10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6084168" y="931646"/>
            <a:ext cx="2724150" cy="2152650"/>
          </a:xfrm>
          <a:prstGeom prst="horizontalScroll">
            <a:avLst/>
          </a:prstGeom>
          <a:solidFill>
            <a:srgbClr val="4BACC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>
                <a:effectLst/>
                <a:latin typeface="Comic Sans MS"/>
                <a:ea typeface="Calibri"/>
                <a:cs typeface="Times New Roman"/>
              </a:rPr>
              <a:t>Нужно делать зарядку, заниматься спортом, прыгать, бегать, отжиматься.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>
                <a:solidFill>
                  <a:srgbClr val="002060"/>
                </a:solidFill>
                <a:effectLst/>
                <a:latin typeface="Comic Sans MS"/>
                <a:ea typeface="Calibri"/>
                <a:cs typeface="Times New Roman"/>
              </a:rPr>
              <a:t>Паша, группа № 10</a:t>
            </a:r>
            <a:endParaRPr lang="ru-RU" sz="110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99445" y="3244334"/>
            <a:ext cx="37720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Что такое ГТО?</a:t>
            </a:r>
          </a:p>
        </p:txBody>
      </p:sp>
    </p:spTree>
    <p:extLst>
      <p:ext uri="{BB962C8B-B14F-4D97-AF65-F5344CB8AC3E}">
        <p14:creationId xmlns:p14="http://schemas.microsoft.com/office/powerpoint/2010/main" val="838914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AppData\Local\Microsoft\Windows\Temporary Internet Files\Content.Word\IMG_20190318_08415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971" y="1556792"/>
            <a:ext cx="3400425" cy="45339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C:\Users\Evgeniy_B\AppData\Local\Microsoft\Windows\Temporary Internet Files\Content.Word\IMG_20190318_111211 (1)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988840"/>
            <a:ext cx="4529336" cy="339497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3426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FF0000"/>
                </a:solidFill>
              </a:rPr>
              <a:t>ЛЭПБУК  «Со спортом  дружить – здоровым быть»</a:t>
            </a:r>
          </a:p>
        </p:txBody>
      </p:sp>
    </p:spTree>
    <p:extLst>
      <p:ext uri="{BB962C8B-B14F-4D97-AF65-F5344CB8AC3E}">
        <p14:creationId xmlns:p14="http://schemas.microsoft.com/office/powerpoint/2010/main" val="1349306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AppData\Local\Microsoft\Windows\Temporary Internet Files\Content.Word\IMG_20190318_11134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2656"/>
            <a:ext cx="4248150" cy="32258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 descr="C:\Users\Evgeniy_B\AppData\Local\Microsoft\Windows\Temporary Internet Files\Content.Word\IMG_20190318_11152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3960440" cy="2592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C:\Users\Evgeniy_B\AppData\Local\Microsoft\Windows\Temporary Internet Files\Content.Word\IMG_20190318_11141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936" y="3797812"/>
            <a:ext cx="3960440" cy="27089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323850" y="4005064"/>
            <a:ext cx="5238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Проведение с детьми  интеллектуальных, развивающих, дидактических  игр</a:t>
            </a:r>
          </a:p>
        </p:txBody>
      </p:sp>
    </p:spTree>
    <p:extLst>
      <p:ext uri="{BB962C8B-B14F-4D97-AF65-F5344CB8AC3E}">
        <p14:creationId xmlns:p14="http://schemas.microsoft.com/office/powerpoint/2010/main" val="499893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Evgeniy_B\AppData\Local\Microsoft\Windows\Temporary Internet Files\Content.Word\IMG_20190318_12015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687" y="474648"/>
            <a:ext cx="2304256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C:\Users\Evgeniy_B\AppData\Local\Microsoft\Windows\Temporary Internet Files\Content.Word\IMG_20190318_11012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313164"/>
            <a:ext cx="3456384" cy="2268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:\Users\Evgeniy_B\AppData\Local\Microsoft\Windows\Temporary Internet Files\Content.Word\IMG_20190318_11025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44" y="404664"/>
            <a:ext cx="2592288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Users\Evgeniy_B\AppData\Local\Microsoft\Windows\Temporary Internet Files\Content.Word\IMG_20190318_111448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11310"/>
            <a:ext cx="2376264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269776" y="4437112"/>
            <a:ext cx="5094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/>
              <a:t> </a:t>
            </a:r>
            <a:r>
              <a:rPr lang="ru-RU" sz="3200" dirty="0">
                <a:solidFill>
                  <a:srgbClr val="C00000"/>
                </a:solidFill>
              </a:rPr>
              <a:t>Рисование </a:t>
            </a:r>
          </a:p>
          <a:p>
            <a:pPr lvl="0" algn="ctr"/>
            <a:r>
              <a:rPr lang="ru-RU" sz="3200" dirty="0">
                <a:solidFill>
                  <a:srgbClr val="FF0000"/>
                </a:solidFill>
              </a:rPr>
              <a:t>«Мы со спортом крепко дружим!»</a:t>
            </a:r>
          </a:p>
        </p:txBody>
      </p:sp>
    </p:spTree>
    <p:extLst>
      <p:ext uri="{BB962C8B-B14F-4D97-AF65-F5344CB8AC3E}">
        <p14:creationId xmlns:p14="http://schemas.microsoft.com/office/powerpoint/2010/main" val="6910269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3100" b="1" dirty="0">
                <a:solidFill>
                  <a:srgbClr val="002060"/>
                </a:solidFill>
              </a:rPr>
              <a:t>Четверг</a:t>
            </a:r>
            <a:br>
              <a:rPr lang="ru-RU" b="1" dirty="0">
                <a:solidFill>
                  <a:srgbClr val="002060"/>
                </a:solidFill>
              </a:rPr>
            </a:br>
            <a:br>
              <a:rPr lang="ru-RU" b="1" dirty="0"/>
            </a:br>
            <a:r>
              <a:rPr lang="ru-RU" b="1" dirty="0"/>
              <a:t>  </a:t>
            </a:r>
            <a:r>
              <a:rPr lang="ru-RU" sz="3600" b="1" i="1" dirty="0">
                <a:solidFill>
                  <a:srgbClr val="FF0000"/>
                </a:solidFill>
              </a:rPr>
              <a:t>«Победим болезнетворных микробов» </a:t>
            </a:r>
            <a:br>
              <a:rPr lang="ru-RU" sz="3600" i="1" dirty="0">
                <a:solidFill>
                  <a:srgbClr val="FF0000"/>
                </a:solidFill>
              </a:rPr>
            </a:br>
            <a:r>
              <a:rPr lang="ru-RU" b="1" i="1" dirty="0">
                <a:solidFill>
                  <a:srgbClr val="FF0000"/>
                </a:solidFill>
              </a:rPr>
              <a:t> 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b="1" i="1" dirty="0"/>
              <a:t>     </a:t>
            </a:r>
            <a:r>
              <a:rPr lang="ru-RU" sz="3600" b="1" i="1" dirty="0"/>
              <a:t>Цель:</a:t>
            </a:r>
            <a:r>
              <a:rPr lang="ru-RU" sz="3600" b="1" dirty="0"/>
              <a:t> </a:t>
            </a:r>
            <a:r>
              <a:rPr lang="ru-RU" sz="3600" dirty="0"/>
              <a:t>формирование у детей ценностного отношения к здоровью.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21691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5.infourok.ru/uploads/ex/05c9/000151d0-2324de6f/64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330" y="296652"/>
            <a:ext cx="259228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ds02.infourok.ru/uploads/ex/0090/000480e7-ca2370fb/640/img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6468" y="427412"/>
            <a:ext cx="2358246" cy="3266872"/>
          </a:xfrm>
          <a:prstGeom prst="rect">
            <a:avLst/>
          </a:prstGeom>
          <a:noFill/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5" name="Рисунок 4" descr="C:\Users\Evgeniy_B\AppData\Local\Microsoft\Windows\Temporary Internet Files\Content.Word\IMG_20190318_08392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714" y="1817397"/>
            <a:ext cx="3168353" cy="48297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102" name="Picture 6" descr="https://ds04.infourok.ru/uploads/ex/1246/00089dc5-e40a38a7/640/img1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6474" y="4005064"/>
            <a:ext cx="3542780" cy="265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cf.ppt-online.org/files2/slide/o/ov5z3RHqDLWmFbUAuePCOxlgcVnf1ETKi78pwGJk0/slide-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7536" y="4147276"/>
            <a:ext cx="1872208" cy="237265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298350" y="3244334"/>
            <a:ext cx="303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«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273735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FF0000"/>
                </a:solidFill>
              </a:rPr>
              <a:t>«Сказки о микробах»</a:t>
            </a:r>
          </a:p>
        </p:txBody>
      </p:sp>
    </p:spTree>
    <p:extLst>
      <p:ext uri="{BB962C8B-B14F-4D97-AF65-F5344CB8AC3E}">
        <p14:creationId xmlns:p14="http://schemas.microsoft.com/office/powerpoint/2010/main" val="1745512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AppData\Local\Microsoft\Windows\Temporary Internet Files\Content.Word\IMG_20180419_18005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3888432" cy="60486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4716016" y="1484784"/>
            <a:ext cx="39604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Выращивание лука </a:t>
            </a:r>
          </a:p>
        </p:txBody>
      </p:sp>
    </p:spTree>
    <p:extLst>
      <p:ext uri="{BB962C8B-B14F-4D97-AF65-F5344CB8AC3E}">
        <p14:creationId xmlns:p14="http://schemas.microsoft.com/office/powerpoint/2010/main" val="6907072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.eksmo.ru/v2/ASE000000000829981/COVER/cover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4032448" cy="522317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58758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FF0000"/>
                </a:solidFill>
              </a:rPr>
              <a:t>Чтение художественной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18618769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3100" b="1" dirty="0">
                <a:solidFill>
                  <a:srgbClr val="002060"/>
                </a:solidFill>
              </a:rPr>
              <a:t>Пятница</a:t>
            </a:r>
            <a:br>
              <a:rPr lang="ru-RU" sz="3100" b="1" dirty="0">
                <a:solidFill>
                  <a:srgbClr val="002060"/>
                </a:solidFill>
              </a:rPr>
            </a:br>
            <a:br>
              <a:rPr lang="ru-RU" b="1" dirty="0"/>
            </a:br>
            <a:r>
              <a:rPr lang="ru-RU" b="1" dirty="0"/>
              <a:t> </a:t>
            </a:r>
            <a:r>
              <a:rPr lang="ru-RU" sz="3600" b="1" i="1" dirty="0">
                <a:solidFill>
                  <a:srgbClr val="FF0000"/>
                </a:solidFill>
              </a:rPr>
              <a:t>«Чистота – залог здоровья»</a:t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 </a:t>
            </a:r>
            <a:br>
              <a:rPr lang="ru-RU" sz="3600" i="1" dirty="0">
                <a:solidFill>
                  <a:srgbClr val="FF0000"/>
                </a:solidFill>
              </a:rPr>
            </a:br>
            <a:r>
              <a:rPr lang="ru-RU" sz="3600" b="1" i="1" dirty="0"/>
              <a:t>Цель:</a:t>
            </a:r>
            <a:r>
              <a:rPr lang="ru-RU" sz="3600" dirty="0"/>
              <a:t> Довести до сознания детей необходимость и важность соблюдения гигиенических процедур, умение поддерживать чистоту тела, продуктов, помещений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87717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3100" b="1" dirty="0">
                <a:solidFill>
                  <a:srgbClr val="002060"/>
                </a:solidFill>
              </a:rPr>
              <a:t>Понедельник </a:t>
            </a:r>
            <a:br>
              <a:rPr lang="ru-RU" sz="3100" b="1" dirty="0"/>
            </a:br>
            <a:br>
              <a:rPr lang="ru-RU" b="1" dirty="0"/>
            </a:br>
            <a:r>
              <a:rPr lang="ru-RU" sz="3600" b="1" dirty="0">
                <a:solidFill>
                  <a:srgbClr val="FF0000"/>
                </a:solidFill>
              </a:rPr>
              <a:t>«</a:t>
            </a:r>
            <a:r>
              <a:rPr lang="ru-RU" sz="3600" b="1" i="1" dirty="0">
                <a:solidFill>
                  <a:srgbClr val="FF0000"/>
                </a:solidFill>
              </a:rPr>
              <a:t>Сохраним своё здоровье!»</a:t>
            </a:r>
            <a:br>
              <a:rPr lang="ru-RU" sz="3600" b="1" i="1" dirty="0">
                <a:solidFill>
                  <a:srgbClr val="FF0000"/>
                </a:solidFill>
              </a:rPr>
            </a:br>
            <a:br>
              <a:rPr lang="ru-RU" dirty="0"/>
            </a:br>
            <a:r>
              <a:rPr lang="ru-RU" sz="3600" b="1" i="1" dirty="0"/>
              <a:t>Цель:</a:t>
            </a:r>
            <a:r>
              <a:rPr lang="ru-RU" sz="3600" dirty="0"/>
              <a:t> Воспитывать у детей осознанное отношение к своему организму.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6643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ytimg.com/vi/AQ6CmnTkdVA/maxresdefaul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861" y="485163"/>
            <a:ext cx="4522163" cy="25202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2.mggcdn.net/69/181245721/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576" y="980728"/>
            <a:ext cx="4224470" cy="23762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.ytimg.com/vi/h0udM-JOIbg/maxresdefaul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528" y="3573016"/>
            <a:ext cx="5436096" cy="305780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88024" y="188640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Просмотр мультфильмов </a:t>
            </a:r>
          </a:p>
        </p:txBody>
      </p:sp>
    </p:spTree>
    <p:extLst>
      <p:ext uri="{BB962C8B-B14F-4D97-AF65-F5344CB8AC3E}">
        <p14:creationId xmlns:p14="http://schemas.microsoft.com/office/powerpoint/2010/main" val="4177819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Evgeniy_B\Downloads\IMG_20190318_083240 (1)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897942"/>
            <a:ext cx="4526660" cy="37281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Evgeniy_B\AppData\Local\Microsoft\Windows\Temporary Internet Files\Content.Word\IMG_20190318_08405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3665565" cy="52745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283968" y="548681"/>
            <a:ext cx="4752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err="1">
                <a:solidFill>
                  <a:srgbClr val="C00000"/>
                </a:solidFill>
              </a:rPr>
              <a:t>Лэпбук</a:t>
            </a:r>
            <a:r>
              <a:rPr lang="ru-RU" sz="3600" dirty="0">
                <a:solidFill>
                  <a:srgbClr val="C00000"/>
                </a:solidFill>
              </a:rPr>
              <a:t> на тему: </a:t>
            </a:r>
            <a:r>
              <a:rPr lang="ru-RU" sz="3600" dirty="0">
                <a:solidFill>
                  <a:srgbClr val="FF0000"/>
                </a:solidFill>
              </a:rPr>
              <a:t>«Чистота – залог здоровья» </a:t>
            </a:r>
          </a:p>
        </p:txBody>
      </p:sp>
    </p:spTree>
    <p:extLst>
      <p:ext uri="{BB962C8B-B14F-4D97-AF65-F5344CB8AC3E}">
        <p14:creationId xmlns:p14="http://schemas.microsoft.com/office/powerpoint/2010/main" val="26585472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up/datas/257524/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93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AppData\Local\Microsoft\Windows\Temporary Internet Files\Content.Word\IMG_20190318_09563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3168352" cy="41764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C:\Users\Evgeniy_B\AppData\Local\Microsoft\Windows\Temporary Internet Files\Content.Word\IMG_20190318_09530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187" y="2564904"/>
            <a:ext cx="4320480" cy="342149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3923929" y="81312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“В гостях у доктора”</a:t>
            </a:r>
          </a:p>
        </p:txBody>
      </p:sp>
    </p:spTree>
    <p:extLst>
      <p:ext uri="{BB962C8B-B14F-4D97-AF65-F5344CB8AC3E}">
        <p14:creationId xmlns:p14="http://schemas.microsoft.com/office/powerpoint/2010/main" val="73114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Downloads\IMG_20180830_11281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11808"/>
            <a:ext cx="4536504" cy="316381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C:\Users\Evgeniy_B\AppData\Local\Microsoft\Windows\Temporary Internet Files\Content.Word\IMG_20180830_11263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36553"/>
            <a:ext cx="4176464" cy="312343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932040" y="908720"/>
            <a:ext cx="708432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>
                <a:solidFill>
                  <a:srgbClr val="C00000"/>
                </a:solidFill>
              </a:rPr>
              <a:t>Спортивное развлечение </a:t>
            </a:r>
          </a:p>
          <a:p>
            <a:pPr lvl="0"/>
            <a:r>
              <a:rPr lang="ru-RU" sz="2800" dirty="0">
                <a:solidFill>
                  <a:srgbClr val="FF0000"/>
                </a:solidFill>
              </a:rPr>
              <a:t>«Сильные, смелые, </a:t>
            </a:r>
          </a:p>
          <a:p>
            <a:pPr lvl="0"/>
            <a:r>
              <a:rPr lang="ru-RU" sz="2800" dirty="0">
                <a:solidFill>
                  <a:srgbClr val="FF0000"/>
                </a:solidFill>
              </a:rPr>
              <a:t>             ловкие, умелые»</a:t>
            </a:r>
          </a:p>
        </p:txBody>
      </p:sp>
    </p:spTree>
    <p:extLst>
      <p:ext uri="{BB962C8B-B14F-4D97-AF65-F5344CB8AC3E}">
        <p14:creationId xmlns:p14="http://schemas.microsoft.com/office/powerpoint/2010/main" val="394111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Downloads\IMG_034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027711" cy="32180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C:\Users\Evgeniy_B\Downloads\IMG_03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0592"/>
            <a:ext cx="4736236" cy="303878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899592" y="4781371"/>
            <a:ext cx="3104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FF0000"/>
                </a:solidFill>
              </a:rPr>
              <a:t>Поход в парк</a:t>
            </a:r>
          </a:p>
        </p:txBody>
      </p:sp>
    </p:spTree>
    <p:extLst>
      <p:ext uri="{BB962C8B-B14F-4D97-AF65-F5344CB8AC3E}">
        <p14:creationId xmlns:p14="http://schemas.microsoft.com/office/powerpoint/2010/main" val="2122965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3100" b="1" dirty="0">
                <a:solidFill>
                  <a:srgbClr val="002060"/>
                </a:solidFill>
              </a:rPr>
              <a:t>Вторник</a:t>
            </a:r>
            <a:br>
              <a:rPr lang="ru-RU" b="1" dirty="0">
                <a:solidFill>
                  <a:srgbClr val="002060"/>
                </a:solidFill>
              </a:rPr>
            </a:br>
            <a:br>
              <a:rPr lang="ru-RU" b="1" dirty="0"/>
            </a:br>
            <a:r>
              <a:rPr lang="ru-RU" sz="3600" b="1" i="1" dirty="0">
                <a:solidFill>
                  <a:srgbClr val="FF0000"/>
                </a:solidFill>
              </a:rPr>
              <a:t>«Я и мое тело»</a:t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b="1" dirty="0"/>
              <a:t> </a:t>
            </a:r>
            <a:br>
              <a:rPr lang="ru-RU" dirty="0"/>
            </a:br>
            <a:r>
              <a:rPr lang="ru-RU" sz="3600" b="1" i="1" dirty="0"/>
              <a:t>Цель:</a:t>
            </a:r>
            <a:r>
              <a:rPr lang="ru-RU" sz="3600" dirty="0"/>
              <a:t> Формировать понятие, что здоровому организму нужна физкультура, закалка, правильное питание.   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286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Downloads\IMG_20190318_09343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366" y="247158"/>
            <a:ext cx="4248472" cy="359573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C:\Users\Evgeniy_B\AppData\Local\Microsoft\Windows\Temporary Internet Files\Content.Word\IMG_20190318_09342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4104456" cy="410010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179512" y="4979703"/>
            <a:ext cx="84249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srgbClr val="FF0000"/>
                </a:solidFill>
              </a:rPr>
              <a:t>Рассматривание энциклопедий, иллюстраций «Тело человека», «Органы человека».</a:t>
            </a:r>
          </a:p>
          <a:p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81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Evgeniy_B\Downloads\IMG_20190318_09455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6137" y="402112"/>
            <a:ext cx="3272680" cy="54006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 descr="C:\Users\Evgeniy_B\Downloads\IMG_20190318_0946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541"/>
            <a:ext cx="4648200" cy="34861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51520" y="4725144"/>
            <a:ext cx="464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Сюжетно ролевая игра      </a:t>
            </a:r>
            <a:r>
              <a:rPr lang="ru-RU" sz="3200" b="1" dirty="0"/>
              <a:t>   </a:t>
            </a:r>
            <a:r>
              <a:rPr lang="ru-RU" sz="3200" dirty="0">
                <a:solidFill>
                  <a:srgbClr val="FF0000"/>
                </a:solidFill>
              </a:rPr>
              <a:t>«Больница» </a:t>
            </a:r>
          </a:p>
        </p:txBody>
      </p:sp>
    </p:spTree>
    <p:extLst>
      <p:ext uri="{BB962C8B-B14F-4D97-AF65-F5344CB8AC3E}">
        <p14:creationId xmlns:p14="http://schemas.microsoft.com/office/powerpoint/2010/main" val="3088518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507288" cy="504056"/>
          </a:xfrm>
        </p:spPr>
        <p:txBody>
          <a:bodyPr>
            <a:normAutofit fontScale="90000"/>
          </a:bodyPr>
          <a:lstStyle/>
          <a:p>
            <a:pPr algn="l"/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                                </a:t>
            </a:r>
            <a:r>
              <a:rPr lang="ru-RU" sz="3100" b="1" dirty="0">
                <a:solidFill>
                  <a:srgbClr val="002060"/>
                </a:solidFill>
              </a:rPr>
              <a:t>Среда </a:t>
            </a:r>
            <a:br>
              <a:rPr lang="ru-RU" b="1" dirty="0">
                <a:solidFill>
                  <a:srgbClr val="002060"/>
                </a:solidFill>
              </a:rPr>
            </a:br>
            <a:br>
              <a:rPr lang="ru-RU" b="1" dirty="0"/>
            </a:br>
            <a:r>
              <a:rPr lang="ru-RU" sz="3100" b="1" dirty="0"/>
              <a:t>        </a:t>
            </a:r>
            <a:r>
              <a:rPr lang="ru-RU" sz="3600" b="1" i="1" dirty="0">
                <a:solidFill>
                  <a:srgbClr val="FF0000"/>
                </a:solidFill>
              </a:rPr>
              <a:t>«От норм ГТО – к олимпийским   медалям!»</a:t>
            </a:r>
            <a:br>
              <a:rPr lang="ru-RU" sz="3600" b="1" i="1" dirty="0">
                <a:solidFill>
                  <a:srgbClr val="FF0000"/>
                </a:solidFill>
              </a:rPr>
            </a:b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/>
              <a:t>Цель:</a:t>
            </a:r>
            <a:r>
              <a:rPr lang="ru-RU" sz="3600" dirty="0"/>
              <a:t>  Создать положительную  мотивацию у дошкольников для занятий физкультурой и спортом, совершенствовать физические качества, приобщать к здоровому образу жизни.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53221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403</Words>
  <Application>Microsoft Office PowerPoint</Application>
  <PresentationFormat>Экран (4:3)</PresentationFormat>
  <Paragraphs>35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Comic Sans MS</vt:lpstr>
      <vt:lpstr>Тема Office</vt:lpstr>
      <vt:lpstr>Презентация PowerPoint</vt:lpstr>
      <vt:lpstr>       Понедельник   «Сохраним своё здоровье!»  Цель: Воспитывать у детей осознанное отношение к своему организму. </vt:lpstr>
      <vt:lpstr>Презентация PowerPoint</vt:lpstr>
      <vt:lpstr>Презентация PowerPoint</vt:lpstr>
      <vt:lpstr>Презентация PowerPoint</vt:lpstr>
      <vt:lpstr>        Вторник  «Я и мое тело»   Цель: Формировать понятие, что здоровому организму нужна физкультура, закалка, правильное питание.     </vt:lpstr>
      <vt:lpstr>Презентация PowerPoint</vt:lpstr>
      <vt:lpstr>Презентация PowerPoint</vt:lpstr>
      <vt:lpstr>                                         Среда           «От норм ГТО – к олимпийским   медалям!»  Цель:  Создать положительную  мотивацию у дошкольников для занятий физкультурой и спортом, совершенствовать физические качества, приобщать к здоровому образу жизни. </vt:lpstr>
      <vt:lpstr>Презентация PowerPoint</vt:lpstr>
      <vt:lpstr>Что нужно делать, чтобы быть здоровым? </vt:lpstr>
      <vt:lpstr>Презентация PowerPoint</vt:lpstr>
      <vt:lpstr>Презентация PowerPoint</vt:lpstr>
      <vt:lpstr>Презентация PowerPoint</vt:lpstr>
      <vt:lpstr>      Четверг    «Победим болезнетворных микробов»         Цель: формирование у детей ценностного отношения к здоровью. </vt:lpstr>
      <vt:lpstr>Презентация PowerPoint</vt:lpstr>
      <vt:lpstr>Презентация PowerPoint</vt:lpstr>
      <vt:lpstr>Презентация PowerPoint</vt:lpstr>
      <vt:lpstr>      Пятница   «Чистота – залог здоровья»   Цель: Довести до сознания детей необходимость и важность соблюдения гигиенических процедур, умение поддерживать чистоту тела, продуктов, помещений.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Evgeniy_B</dc:creator>
  <cp:lastModifiedBy>Nataliya Butakova</cp:lastModifiedBy>
  <cp:revision>20</cp:revision>
  <dcterms:created xsi:type="dcterms:W3CDTF">2019-03-18T07:49:31Z</dcterms:created>
  <dcterms:modified xsi:type="dcterms:W3CDTF">2022-05-06T14:33:46Z</dcterms:modified>
</cp:coreProperties>
</file>