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10"/>
  </p:notesMasterIdLst>
  <p:sldIdLst>
    <p:sldId id="271" r:id="rId2"/>
    <p:sldId id="290" r:id="rId3"/>
    <p:sldId id="303" r:id="rId4"/>
    <p:sldId id="297" r:id="rId5"/>
    <p:sldId id="299" r:id="rId6"/>
    <p:sldId id="304" r:id="rId7"/>
    <p:sldId id="298" r:id="rId8"/>
    <p:sldId id="30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35"/>
    <a:srgbClr val="00261D"/>
    <a:srgbClr val="004C3A"/>
    <a:srgbClr val="001A14"/>
    <a:srgbClr val="33996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56" autoAdjust="0"/>
  </p:normalViewPr>
  <p:slideViewPr>
    <p:cSldViewPr>
      <p:cViewPr>
        <p:scale>
          <a:sx n="80" d="100"/>
          <a:sy n="80" d="100"/>
        </p:scale>
        <p:origin x="-108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C3E28-940B-4E05-9538-3B85B650E817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7F3FC-1CB7-424E-A0A5-B1D20D24BA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189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fld id="{DC5F8007-0981-4D64-80E7-4B69E214F205}" type="datetimeFigureOut">
              <a:rPr lang="ru-RU" smtClean="0"/>
              <a:pPr/>
              <a:t>29.09.2013</a:t>
            </a:fld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FFE4A901-CF15-4419-B166-0E175C0B55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2016224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«Стресс и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тревожность»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buNone/>
            </a:pPr>
            <a:endParaRPr lang="ru-RU" dirty="0" smtClean="0"/>
          </a:p>
          <a:p>
            <a:pPr algn="ctr">
              <a:lnSpc>
                <a:spcPct val="90000"/>
              </a:lnSpc>
              <a:buNone/>
            </a:pP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2050" name="Рисунок 4" descr="http://www.chudopredki.ru/uploads/posts/2011-08/1314707879_pervie-priznaki-beremennos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82645"/>
            <a:ext cx="5256584" cy="4653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60648"/>
            <a:ext cx="8280920" cy="5184576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Тревога</a:t>
            </a:r>
            <a:r>
              <a:rPr lang="ru-RU" sz="2800" b="1" dirty="0"/>
              <a:t> </a:t>
            </a:r>
            <a:r>
              <a:rPr lang="ru-RU" sz="2800" dirty="0"/>
              <a:t>-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это беспокойство при мысли о будущих неприятностях, которые чаще всего не происходят.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rgbClr val="004635"/>
                </a:solidFill>
              </a:rPr>
              <a:t>Стресс</a:t>
            </a:r>
            <a:r>
              <a:rPr lang="ru-RU" sz="2800" dirty="0" smtClean="0"/>
              <a:t> </a:t>
            </a:r>
            <a:r>
              <a:rPr lang="ru-RU" sz="2800" dirty="0"/>
              <a:t>-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состояние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напряжения, возникающего под влиянием сильных воздействий. </a:t>
            </a:r>
          </a:p>
          <a:p>
            <a:r>
              <a:rPr lang="ru-RU" sz="2800" b="1" dirty="0" smtClean="0">
                <a:solidFill>
                  <a:srgbClr val="004C3A"/>
                </a:solidFill>
              </a:rPr>
              <a:t>Стресс</a:t>
            </a:r>
            <a:r>
              <a:rPr lang="ru-RU" sz="2800" dirty="0" smtClean="0">
                <a:solidFill>
                  <a:srgbClr val="00261D"/>
                </a:solidFill>
              </a:rPr>
              <a:t>-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состояние душевного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(эмоционального) и поведенческого расстройства, связанное с неспособностью человека целесообразно и разумно действовать в сложных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ситуациях.</a:t>
            </a: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8184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20072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Широко известный термин «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стресс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» ввел канадский психолог Ганс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Селье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в 1936 году. Он описал два вида стресса: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эустресс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конструктивный, мобилизующий стресс, и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дистресс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деструктивный, хронический стресс, приводящий к заболеваниям.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613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077200" cy="1195536"/>
          </a:xfrm>
        </p:spPr>
        <p:txBody>
          <a:bodyPr/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азови качества характера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4516552"/>
              </p:ext>
            </p:extLst>
          </p:nvPr>
        </p:nvGraphicFramePr>
        <p:xfrm>
          <a:off x="457200" y="1556792"/>
          <a:ext cx="8077200" cy="4253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1168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Провоцируют конфликт</a:t>
                      </a:r>
                      <a:endParaRPr lang="ru-RU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Препятствуют конфликту</a:t>
                      </a:r>
                      <a:endParaRPr lang="ru-RU" sz="2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1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Раздражительность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Обидчивость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Вспыльчивость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Подозрительность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Хвастовство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Самомнение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Нетерпение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Дерзость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Доброжелательность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Умение прощать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Самоконтроль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Доверчивость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Скромность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Самокритичность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Терпение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261D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Воспитание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334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077200" cy="5780112"/>
          </a:xfrm>
        </p:spPr>
        <p:txBody>
          <a:bodyPr/>
          <a:lstStyle/>
          <a:p>
            <a:pPr marL="0" indent="0">
              <a:buNone/>
            </a:pPr>
            <a:r>
              <a:rPr lang="ru-RU" sz="2400" i="1" smtClean="0"/>
              <a:t>Позитивное отношение к жизни (оптимизм, активность и уверенность в себе) – это то, что отличает «победителя», «счастливчика», от неудачника. При этом успех и удача, конечно, способствуют такому положительному отношению, но и само оно создает условия, «приманивая» удачу и успех. Очень важно не путать такое позитивное отношение с безумным ожиданием подарков судьбы, роз с неба, причем даже без шипов. Основой такого позитивного отношения является вера в себя, ощущение своих возможностей. </a:t>
            </a:r>
          </a:p>
          <a:p>
            <a:pPr marL="0" indent="0">
              <a:buNone/>
            </a:pPr>
            <a:endParaRPr lang="ru-RU" sz="240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54380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57007" y="3048762"/>
          <a:ext cx="6077585" cy="2699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7758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Как стать оптимистом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Признайтесь себе в своих сильных и слабых сторонах.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Никогда не говорите о себе плохо.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Позволяйте себе расслабиться, прислушаться к своим мыслям, заняться тем, что вам по душе.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Ваши друзья и близкие тоже испытывают неуверенность. Помогите им!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Радуйтесь каждому своему успеху на пути к этим целям, хвалите себя.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Помните, что вы- воплощение надежд ваших родителей, вы-образ и подобие Бога, вы- творец своей жизни.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57325" y="3048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57007" y="3048762"/>
          <a:ext cx="6077585" cy="2699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7758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Как стать оптимистом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Признайтесь себе в своих сильных и слабых сторонах.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Никогда не говорите о себе плохо.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Позволяйте себе расслабиться, прислушаться к своим мыслям, заняться тем, что вам по душе.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Ваши друзья и близкие тоже испытывают неуверенность. Помогите им!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Радуйтесь каждому своему успеху на пути к этим целям, хвалите себя.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Помните, что вы- воплощение надежд ваших родителей, вы-образ и подобие Бога, вы- творец своей жизни.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405420"/>
              </p:ext>
            </p:extLst>
          </p:nvPr>
        </p:nvGraphicFramePr>
        <p:xfrm>
          <a:off x="683568" y="1268760"/>
          <a:ext cx="8064896" cy="52565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64896"/>
              </a:tblGrid>
              <a:tr h="5256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</a:endParaRPr>
                    </a:p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200" dirty="0">
                          <a:solidFill>
                            <a:srgbClr val="004635"/>
                          </a:solidFill>
                          <a:effectLst/>
                        </a:rPr>
                        <a:t>Признайтесь себе в своих сильных и слабых сторонах.</a:t>
                      </a:r>
                    </a:p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200" dirty="0">
                          <a:solidFill>
                            <a:srgbClr val="004635"/>
                          </a:solidFill>
                          <a:effectLst/>
                        </a:rPr>
                        <a:t>Никогда не говорите о себе плохо.</a:t>
                      </a:r>
                    </a:p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200" dirty="0">
                          <a:solidFill>
                            <a:srgbClr val="004635"/>
                          </a:solidFill>
                          <a:effectLst/>
                        </a:rPr>
                        <a:t>Позволяйте себе расслабиться, прислушаться к своим мыслям, заняться тем, что вам по душе.</a:t>
                      </a:r>
                    </a:p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200" dirty="0">
                          <a:solidFill>
                            <a:srgbClr val="004635"/>
                          </a:solidFill>
                          <a:effectLst/>
                        </a:rPr>
                        <a:t>Ваши друзья и близкие тоже испытывают неуверенность. Помогите им!</a:t>
                      </a:r>
                    </a:p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200" dirty="0">
                          <a:solidFill>
                            <a:srgbClr val="004635"/>
                          </a:solidFill>
                          <a:effectLst/>
                        </a:rPr>
                        <a:t>Радуйтесь каждому своему успеху на пути к этим целям, хвалите себя.</a:t>
                      </a:r>
                    </a:p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200" dirty="0">
                          <a:solidFill>
                            <a:srgbClr val="004635"/>
                          </a:solidFill>
                          <a:effectLst/>
                        </a:rPr>
                        <a:t>Помните, что вы- воплощение надежд ваших родителей, </a:t>
                      </a:r>
                      <a:endParaRPr lang="ru-RU" sz="2200" dirty="0" smtClean="0">
                        <a:solidFill>
                          <a:srgbClr val="004635"/>
                        </a:solidFill>
                        <a:effectLst/>
                      </a:endParaRPr>
                    </a:p>
                    <a:p>
                      <a:pPr marL="3429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200" dirty="0" smtClean="0">
                          <a:solidFill>
                            <a:srgbClr val="004635"/>
                          </a:solidFill>
                          <a:effectLst/>
                        </a:rPr>
                        <a:t>вы-образ </a:t>
                      </a:r>
                      <a:r>
                        <a:rPr lang="ru-RU" sz="2200" dirty="0">
                          <a:solidFill>
                            <a:srgbClr val="004635"/>
                          </a:solidFill>
                          <a:effectLst/>
                        </a:rPr>
                        <a:t>и подобие Бога, вы- творец своей жизни</a:t>
                      </a:r>
                      <a:r>
                        <a:rPr lang="ru-RU" sz="2200" dirty="0" smtClean="0">
                          <a:solidFill>
                            <a:srgbClr val="004635"/>
                          </a:solidFill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37183"/>
            <a:ext cx="864096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стать оптимистом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732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8" descr="http://www.motivators.ru/sites/default/files/imagecache/main-motivator/motivator-177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636257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981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2840" cy="720080"/>
          </a:xfrm>
        </p:spPr>
        <p:txBody>
          <a:bodyPr/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Домашние задание</a:t>
            </a: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8136904" cy="4988024"/>
          </a:xfrm>
        </p:spPr>
        <p:txBody>
          <a:bodyPr/>
          <a:lstStyle/>
          <a:p>
            <a:r>
              <a:rPr lang="ru-RU" sz="2800" dirty="0"/>
              <a:t>Вспомните и опишите ситуацию, которая для вас была стрессовой.  Что и когда произошло? Что вы чувствовали? Как вели себя? Чем разрешилась для вас эта ситуация? Чему она вас научила?</a:t>
            </a:r>
          </a:p>
          <a:p>
            <a:endParaRPr lang="ru-RU" sz="2800" dirty="0"/>
          </a:p>
          <a:p>
            <a:pPr marL="0" indent="0">
              <a:buNone/>
            </a:pPr>
            <a:endParaRPr lang="ru-RU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10044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ms_ppttraining_tp0625616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s_ppttraining_tp06256168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ppttraining_tp0625616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training_tp0625616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766</TotalTime>
  <Words>480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Тема5</vt:lpstr>
      <vt:lpstr>Презентация PowerPoint</vt:lpstr>
      <vt:lpstr>Презентация PowerPoint</vt:lpstr>
      <vt:lpstr>Презентация PowerPoint</vt:lpstr>
      <vt:lpstr>Назови качества характера</vt:lpstr>
      <vt:lpstr>Презентация PowerPoint</vt:lpstr>
      <vt:lpstr>Как стать оптимистом</vt:lpstr>
      <vt:lpstr>Презентация PowerPoint</vt:lpstr>
      <vt:lpstr> Домашние задание </vt:lpstr>
    </vt:vector>
  </TitlesOfParts>
  <Company>Гимназия№9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Анна</cp:lastModifiedBy>
  <cp:revision>160</cp:revision>
  <dcterms:created xsi:type="dcterms:W3CDTF">2010-12-13T09:26:51Z</dcterms:created>
  <dcterms:modified xsi:type="dcterms:W3CDTF">2013-09-29T15:26:39Z</dcterms:modified>
</cp:coreProperties>
</file>