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1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2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2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255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50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80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6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80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503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2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79A8A-72D5-4C4B-A5AC-0469C05E144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5E778-AA8D-4556-ACDF-3CE396401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7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24" y="0"/>
            <a:ext cx="9395520" cy="6873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760640" cy="36584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Что необходимо знать о развитии речи детей  дошкольного возраста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0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36" y="24800"/>
            <a:ext cx="92062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	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Речь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– не врожденная способность человека, она формируется в процессе онтогенеза параллельно с физическим и умственным развитием ребенка и служит показателем его общего развития.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	На появление и становление речи природа отводит человеку очень мало времени – ранний и дошкольный возраст. 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	В целом уровень речевого развития современных детей можно охарактеризовать как неудовлетворительный и проблема развития речи день ото дня становится всё более актуальной.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43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40" y="0"/>
            <a:ext cx="92062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Причины, которые вызывают нарушение или задержку речевого развития, можно разделить на биологические и социальные.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Биологические: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•Родовые, черепно – мозговые травмы;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•Заболевания, перенесенные мамой во время беременности;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•Частые или длительные заболевания раннего возраста, ослабляющие иммунитет ребенка;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Поствакционные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осложнения;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•Проблемы со слухом.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Социальные: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•Сложные детско – родительские отношения, проблемы в семье (неблагополучие, отсутствие культуры общения);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•Стрессы,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психотравмы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(развод, смерть близкого человека);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Гиперопека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со стороны родителей - речевое общение становится невостребованным, поскольку окружающие взрослые предупреждают все желания ребенка, не стимулируя его речевую активность;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•Наоборот, дефицит живого общения.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современных условиях, при напряженном ритме жизни в семье речевому развитию ребёнка и даже просто общению  уделяется катастрофически мало внимания. 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52320" y="5445224"/>
            <a:ext cx="320080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49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" y="0"/>
            <a:ext cx="92062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7702624" cy="290775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•Раннее речевое развитие: ребеночек говорит много, чем безумно радует ближайших родственников, ну они и рады стараться, давай стихи разучивать, сказки говорить и песни заводить. А нервная система еще не окрепла для такой речевой атаки.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•К сожалению, сейчас, когда детям  всё меньше времени отводят на  чтение  художественной литературы и дошкольники больше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времени проводят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перед  экранами телевизоров и компьютерами, они лишаются возможности услышать правильную, красивую  речь.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7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8" y="0"/>
            <a:ext cx="92062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Ошибки родителей: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1. Очень часто от родителей, которым рекомендовано показать ребенка логопеду, неврологу или дефектологу, можно услышать приблизительно следующее: «Наша папа (мама) тоже начала поздно говорить, в 4 года…»,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«Врач сказал, что надо дождаться, когда ребенку исполнится 4 года…» и т.д.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Уважаемые родители, если в 3года ребенок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молчит, необходимо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бить  тревогу! Молчание 3-хлетнего ребенка свидетельствует о нарушении в развитии.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2. Многие родители в силу своей инертности, неосведомленности не обращают внимание на проблемы в речи ребенка и живут принципом «само выправится». Часто родители считают, что проблемы  в развитии речи  не столь серьезны, чтобы на них реагировать.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 на самом деле, ребенок, имеющий правильную речь, легче социализируется в обществе. Насколько развита устная речь, настолько проще ребенку будет овладеть письменной речью. Это залог хорошей успеваемости в школе. 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Важно понимать, что любая задержка, любое нарушение в ходе развития речи ребёнка отражаются на его деятельности и поведении. 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Плохоговорящие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дети, начиная осознавать свой недостаток, становятся молчаливыми, застенчивыми, нерешительными, затрудняется их общение с другими людьми.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5013176"/>
            <a:ext cx="1544216" cy="6256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63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8" y="0"/>
            <a:ext cx="92062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« Секреты успешного развития речи детей»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1. Общее правило – чем больше Вы разговариваете с ребёнком, тем большему он научится.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2. Продолжайте и дополняйте сказанное ребёнком – делайте его предложения распространенными.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3. Никогда не поправляйте речь ребёнка. Просто повторите ту же фразу правильно.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4. Заботьтесь о том, чтобы у ребёнка были новые впечатления, о которых он мог бы рассказать.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5. Поощряйте в ребенке стремление задавать вопросы и никогда не оставляйте их без ответа.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6. Не перебивайте ребёнка, не отворачивайтесь пока малыш, не закончит рассказывать – другими словами, не дайте заподозрить, что Вас мало интересует то, о чём он говорит.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7. Давайте ребёнку перебирать крупы, играть с пуговицами, мелкими игрушками – это развивает пальцы рук,  следовательно, и речь.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8" y="0"/>
            <a:ext cx="92062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8. Обращайте внимание детей на звуки и шумы с улицы, из другой комнаты, из кухни. Это развивает фонематический (речевой) слух.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9. Ограничивайте время просмотра телевизора. Лучше смотрите телевизор вместе с ребёнком и обсуждайте с ним его впечатления от увиденного.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10. Читайте с ребёнком художественную литературу – это приучает ребёнка слушать, быть усидчивым, беседуйте о прочитанном.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11. Играйте с ребёнком в разные игры.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9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39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Что необходимо знать о развитии речи детей  дошкольного возраста</vt:lpstr>
      <vt:lpstr>     Речь – не врожденная способность человека, она формируется в процессе онтогенеза параллельно с физическим и умственным развитием ребенка и служит показателем его общего развития.  На появление и становление речи природа отводит человеку очень мало времени – ранний и дошкольный возраст.   В целом уровень речевого развития современных детей можно охарактеризовать как неудовлетворительный и проблема развития речи день ото дня становится всё более актуальной.  </vt:lpstr>
      <vt:lpstr>      Причины, которые вызывают нарушение или задержку речевого развития, можно разделить на биологические и социальные. Биологические: •Родовые, черепно – мозговые травмы; •Заболевания, перенесенные мамой во время беременности; •Частые или длительные заболевания раннего возраста, ослабляющие иммунитет ребенка; •Поствакционные осложнения; •Проблемы со слухом. Социальные: •Сложные детско – родительские отношения, проблемы в семье (неблагополучие, отсутствие культуры общения); •Стрессы, психотравмы (развод, смерть близкого человека); •Гиперопека со стороны родителей - речевое общение становится невостребованным, поскольку окружающие взрослые предупреждают все желания ребенка, не стимулируя его речевую активность; •Наоборот, дефицит живого общения.  В современных условиях, при напряженном ритме жизни в семье речевому развитию ребёнка и даже просто общению  уделяется катастрофически мало внимания.   </vt:lpstr>
      <vt:lpstr> •Раннее речевое развитие: ребеночек говорит много, чем безумно радует ближайших родственников, ну они и рады стараться, давай стихи разучивать, сказки говорить и песни заводить. А нервная система еще не окрепла для такой речевой атаки. •К сожалению, сейчас, когда детям  всё меньше времени отводят на  чтение  художественной литературы и дошкольники больше  времени проводят  перед  экранами телевизоров и компьютерами, они лишаются возможности услышать правильную, красивую  речь.  </vt:lpstr>
      <vt:lpstr>     Ошибки родителей: 1. Очень часто от родителей, которым рекомендовано показать ребенка логопеду, неврологу или дефектологу, можно услышать приблизительно следующее: «Наша папа (мама) тоже начала поздно говорить, в 4 года…», «Врач сказал, что надо дождаться, когда ребенку исполнится 4 года…» и т.д. Уважаемые родители, если в 3года ребенок молчит, необходимо бить  тревогу! Молчание 3-хлетнего ребенка свидетельствует о нарушении в развитии. 2. Многие родители в силу своей инертности, неосведомленности не обращают внимание на проблемы в речи ребенка и живут принципом «само выправится». Часто родители считают, что проблемы  в развитии речи  не столь серьезны, чтобы на них реагировать. А на самом деле, ребенок, имеющий правильную речь, легче социализируется в обществе. Насколько развита устная речь, настолько проще ребенку будет овладеть письменной речью. Это залог хорошей успеваемости в школе.  Важно понимать, что любая задержка, любое нарушение в ходе развития речи ребёнка отражаются на его деятельности и поведении.  Плохоговорящие дети, начиная осознавать свой недостаток, становятся молчаливыми, застенчивыми, нерешительными, затрудняется их общение с другими людьми. </vt:lpstr>
      <vt:lpstr>  « Секреты успешного развития речи детей» 1. Общее правило – чем больше Вы разговариваете с ребёнком, тем большему он научится. 2. Продолжайте и дополняйте сказанное ребёнком – делайте его предложения распространенными. 3. Никогда не поправляйте речь ребёнка. Просто повторите ту же фразу правильно. 4. Заботьтесь о том, чтобы у ребёнка были новые впечатления, о которых он мог бы рассказать. 5. Поощряйте в ребенке стремление задавать вопросы и никогда не оставляйте их без ответа. 6. Не перебивайте ребёнка, не отворачивайтесь пока малыш, не закончит рассказывать – другими словами, не дайте заподозрить, что Вас мало интересует то, о чём он говорит. 7. Давайте ребёнку перебирать крупы, играть с пуговицами, мелкими игрушками – это развивает пальцы рук,  следовательно, и речь. </vt:lpstr>
      <vt:lpstr>8. Обращайте внимание детей на звуки и шумы с улицы, из другой комнаты, из кухни. Это развивает фонематический (речевой) слух. 9. Ограничивайте время просмотра телевизора. Лучше смотрите телевизор вместе с ребёнком и обсуждайте с ним его впечатления от увиденного. 10. Читайте с ребёнком художественную литературу – это приучает ребёнка слушать, быть усидчивым, беседуйте о прочитанном. 11. Играйте с ребёнком в разные игры.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2021-03-17T11:01:02Z</dcterms:created>
  <dcterms:modified xsi:type="dcterms:W3CDTF">2021-03-19T06:25:23Z</dcterms:modified>
</cp:coreProperties>
</file>