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>
        <p:scale>
          <a:sx n="100" d="100"/>
          <a:sy n="100" d="100"/>
        </p:scale>
        <p:origin x="-950" y="61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09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C0FA-6462-4427-92CE-178A15E2E635}" type="datetimeFigureOut">
              <a:rPr lang="ru-RU" smtClean="0"/>
              <a:t>29.12.2021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D3651-16B4-4EB6-AC92-BF324D510A7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C0FA-6462-4427-92CE-178A15E2E635}" type="datetimeFigureOut">
              <a:rPr lang="ru-RU" smtClean="0"/>
              <a:t>29.12.2021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D3651-16B4-4EB6-AC92-BF324D510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C0FA-6462-4427-92CE-178A15E2E635}" type="datetimeFigureOut">
              <a:rPr lang="ru-RU" smtClean="0"/>
              <a:t>29.12.2021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D3651-16B4-4EB6-AC92-BF324D510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C0FA-6462-4427-92CE-178A15E2E635}" type="datetimeFigureOut">
              <a:rPr lang="ru-RU" smtClean="0"/>
              <a:t>29.12.2021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D3651-16B4-4EB6-AC92-BF324D510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C0FA-6462-4427-92CE-178A15E2E635}" type="datetimeFigureOut">
              <a:rPr lang="ru-RU" smtClean="0"/>
              <a:t>29.12.2021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D3651-16B4-4EB6-AC92-BF324D510A7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C0FA-6462-4427-92CE-178A15E2E635}" type="datetimeFigureOut">
              <a:rPr lang="ru-RU" smtClean="0"/>
              <a:t>29.12.2021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D3651-16B4-4EB6-AC92-BF324D510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C0FA-6462-4427-92CE-178A15E2E635}" type="datetimeFigureOut">
              <a:rPr lang="ru-RU" smtClean="0"/>
              <a:t>29.12.2021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D3651-16B4-4EB6-AC92-BF324D510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C0FA-6462-4427-92CE-178A15E2E635}" type="datetimeFigureOut">
              <a:rPr lang="ru-RU" smtClean="0"/>
              <a:t>29.12.2021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D3651-16B4-4EB6-AC92-BF324D510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C0FA-6462-4427-92CE-178A15E2E635}" type="datetimeFigureOut">
              <a:rPr lang="ru-RU" smtClean="0"/>
              <a:t>29.12.2021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D3651-16B4-4EB6-AC92-BF324D510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C0FA-6462-4427-92CE-178A15E2E635}" type="datetimeFigureOut">
              <a:rPr lang="ru-RU" smtClean="0"/>
              <a:t>29.12.2021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D3651-16B4-4EB6-AC92-BF324D510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C0FA-6462-4427-92CE-178A15E2E635}" type="datetimeFigureOut">
              <a:rPr lang="ru-RU" smtClean="0"/>
              <a:t>29.12.2021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A3D3651-16B4-4EB6-AC92-BF324D510A7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3D6C0FA-6462-4427-92CE-178A15E2E635}" type="datetimeFigureOut">
              <a:rPr lang="ru-RU" smtClean="0"/>
              <a:t>29.12.2021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3D3651-16B4-4EB6-AC92-BF324D510A76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 spd="slow">
    <p:push dir="u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agryz-rt.ru/news/100-letie-tassr/k-100-letiyu-tassr-urozhenka-izh-bobi-maryam-zaynullina-my-stoyali-u-kolybeli-respubliki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tatarica.org/ru/razdely/sredstva-massovoj-informacii/personalii/halili-yakub-ibragimovich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hyperlink" Target="https://edu.tatar.ru/agryz/izh-bobya/sch/page2949566.htm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user/329717/page/izh-bubyy-mdrssen-240-e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nsportal.ru/user/329717/page/izh-bubyy-mdrssen-240-e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tassr90.ru/people/2010/04/15/52380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nsportal.ru/user/329717/page/izh-bubyy-mdrssen-240-e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nsportal.ru/user/329717/page/izh-bubyy-mdrssen-240-e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nsportal.ru/user/329717/page/izh-bubyy-mdrssen-240-e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nsportal.ru/user/329717/page/izh-bubyy-mdrssen-240-e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4168" y="1844824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Сиңа</a:t>
            </a:r>
            <a:r>
              <a:rPr lang="ru-RU" sz="4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гына</a:t>
            </a:r>
            <a:r>
              <a:rPr lang="ru-RU" sz="4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4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халкым</a:t>
            </a:r>
            <a:r>
              <a:rPr lang="ru-RU" sz="4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4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хезмәтем</a:t>
            </a:r>
            <a:r>
              <a:rPr lang="ru-RU" sz="4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!</a:t>
            </a:r>
            <a:br>
              <a:rPr lang="ru-RU" sz="4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4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1863"/>
            <a:ext cx="7776864" cy="680833"/>
          </a:xfrm>
        </p:spPr>
        <p:txBody>
          <a:bodyPr>
            <a:noAutofit/>
          </a:bodyPr>
          <a:lstStyle/>
          <a:p>
            <a:pPr algn="ctr"/>
            <a:r>
              <a:rPr lang="tt-RU" sz="2000" dirty="0" smtClean="0">
                <a:latin typeface="Arial" pitchFamily="34" charset="0"/>
                <a:cs typeface="Arial" pitchFamily="34" charset="0"/>
              </a:rPr>
              <a:t>Татарстан Республикасы Әгерҗе муниципаль районы </a:t>
            </a:r>
          </a:p>
          <a:p>
            <a:pPr algn="ctr"/>
            <a:r>
              <a:rPr lang="tt-RU" sz="2000" dirty="0" smtClean="0">
                <a:latin typeface="Arial" pitchFamily="34" charset="0"/>
                <a:cs typeface="Arial" pitchFamily="34" charset="0"/>
              </a:rPr>
              <a:t>МБГУ Исәнбай урта гомуми белем бирү мәктәбе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50148" y="2564904"/>
            <a:ext cx="6480720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tt-RU" i="1" dirty="0">
                <a:latin typeface="Arial"/>
                <a:ea typeface="Calibri"/>
                <a:cs typeface="Times New Roman"/>
              </a:rPr>
              <a:t>(Татар халкы һәм Татарстан үсешенә зур өлеш керткән Бубый мәдрәсәсе шәкертләре турында</a:t>
            </a:r>
            <a:r>
              <a:rPr lang="tt-RU" i="1" dirty="0" smtClean="0">
                <a:latin typeface="Arial"/>
                <a:ea typeface="Calibri"/>
                <a:cs typeface="Times New Roman"/>
              </a:rPr>
              <a:t>) 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6291670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000" dirty="0" smtClean="0">
                <a:latin typeface="Arial" pitchFamily="34" charset="0"/>
                <a:cs typeface="Arial" pitchFamily="34" charset="0"/>
              </a:rPr>
              <a:t>2021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ГУЛЬНАРА\Desktop\c40b52b0b9b0a46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3688" y="3505683"/>
            <a:ext cx="5472608" cy="2676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639859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70894"/>
            <a:ext cx="8229600" cy="17304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Мәрьям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Шәймөхәммәт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кызы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Зәйнуллина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Ибатуллина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) (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1900-1994)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ТАССРның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атказанган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укытучысы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җәмәгать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эшлеклесе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2405116"/>
            <a:ext cx="5554960" cy="397621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Әгерҗе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районы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Иж-Буби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авылында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дөньяга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килеп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яшьтән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үк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ятим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кала.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Иж-Буби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мәдрәсәсен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соңыннан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Уфада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укытучылар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семинариясен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тәмамлый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Гражданнар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сугышында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28-нче Азин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дивизиясендә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хезмәт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итә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сугыш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беткәч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Мәрьям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укытучы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булып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эшли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башлый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1939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хезмәт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ияләренең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Казан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шәһәр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советы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председателе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урынбасары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итеп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сайлана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Бөек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Ватан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сугышы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елларында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Мәрьям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Зәйнуллина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фронт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өчен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җаваплы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участокларда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эшли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1947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елдан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укытучылык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хезмәтен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дәвам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итә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Җәмәгать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эшләре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мәшгуль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Татарстанда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ветераннар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хәрәкәтен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оештыра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25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елдан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артык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ветераннар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Советы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җаваплы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сәркатибе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500" dirty="0" smtClean="0">
                <a:hlinkClick r:id="rId2"/>
              </a:rPr>
              <a:t>http://agryz-rt.ru/news/100-letie-tassr/k-100-letiyu-tassr-urozhenka-izh-bobi-maryam-zaynullina-my-stoyali-u-kolybeli-respubliki</a:t>
            </a:r>
            <a:endParaRPr lang="ru-RU" sz="15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077" y="2101350"/>
            <a:ext cx="2592288" cy="3556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2863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Хәлили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Якъуб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Ибрагим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улы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1878-1938)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журналист,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нәшир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педагог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1935480"/>
            <a:ext cx="5842992" cy="438912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1877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елның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декабрендә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Вятка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губернасы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Сарапул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өязе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Иж-Бубый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авылында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туа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Иж-Бубый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мәдрәсәсен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тәмамлагач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шунда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укыта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1913–1918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елларда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татар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хатын-кызларның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беренче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Сөембикә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» журналы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нәшире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мөхәррире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шул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вакытта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1917–1918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елларда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дөньясы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» журналы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чыгара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Татар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мәктәпләре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өчен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китаплар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уку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дәреслекләре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Тәгълим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әс-сарыф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» (1909), «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Гыйльми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хәл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Иң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яңа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әлифба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Мисаил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хисап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» (1910), «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Әнбия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тарихы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» (1913), «Ислам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тарихы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» (1917)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һ.б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авторы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төзүчесе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Күп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кенә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китапларны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татар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теленә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тәрҗемә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итеп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басмага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әзерли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(«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Хакыйкать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өчен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җан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фида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», 1908)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һ.б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«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Сөембикә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» журналы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ябылганнан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соң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Казан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Буа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дәүләт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учреждениеләрендә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сәүдә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оешмаларында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эшли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«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Юл»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ширкәте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әгъзасы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буларак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китаплар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нәшер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итүдә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актив катнаша.1937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елның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22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декабрендә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советка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каршы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сүзләр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сөйләүдә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Болак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арты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республикасын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оештыруда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катнашуда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Сөембикә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журналында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буржуазҗ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идеяләрне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пропагандалауда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Г.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Исхакый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Һ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Атласи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Бигиев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Максуди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 .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Баттал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элемтәдә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торуда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гаепләнеп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кулга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алына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атарга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хөкем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ителә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1956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аклана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>
              <a:buNone/>
            </a:pPr>
            <a:r>
              <a:rPr lang="en-US" sz="1600" dirty="0" smtClean="0">
                <a:hlinkClick r:id="rId2"/>
              </a:rPr>
              <a:t>https://tatarica.org/ru/razdely/sredstva-massovoj-informacii/personalii/halili-yakub-ibragimovich</a:t>
            </a:r>
            <a:endParaRPr lang="ru-RU" sz="1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988840"/>
            <a:ext cx="2441475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757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Татар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мәгариф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тарихында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эз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калдырган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шәхесләр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293" y="1628800"/>
            <a:ext cx="792088" cy="1091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80" y="1628800"/>
            <a:ext cx="68407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Харис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Әхмәт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улы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Сайманов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Иж-Буби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мәдрәсәсе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шәкерте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мәдрәсәдә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математика, физика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фәннәрен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укыта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Совет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чорында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Иж-Бубый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урта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мәктәбе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укытучысы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278" y="3011368"/>
            <a:ext cx="792088" cy="1057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83668" y="2708920"/>
            <a:ext cx="705678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Котдус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Абдрахман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улы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Габдрахманов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(1882-1953)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– педагог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мәгърифәтче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1882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Иж-Бубый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авылында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туа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Иж-Бубый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мәдрәсәсен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тәмамлаган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1903-1911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елларда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мәдрәсәә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география, биология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фәннәрен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укыта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татар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телендә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дәреслекләр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авторы. ("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Әхлакъ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китабы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").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Мәдрәсә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ябылганнан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соң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Иж-Бубыйда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земство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мәктәбендә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эшли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1921-1923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елларда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кантонның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халык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мәгарифе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бүлеге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мөдире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Әгерҗе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мәктәбе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директоры,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Иж-Бубый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урта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мәктәбе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укытучысы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Аның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улы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Асаф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Котдус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улы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Абдрахманов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(1919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елгы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-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Советлар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Союзы  Герое.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63392" y="5661248"/>
            <a:ext cx="68690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Сара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Ибраһимова-Габбасова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Яшел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Ү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зән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РСФСР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мәктәпләренең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атказанган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укытучысы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212" y="5724450"/>
            <a:ext cx="752107" cy="1129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212" y="4370913"/>
            <a:ext cx="726572" cy="95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561964" y="4531560"/>
            <a:ext cx="682477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Гобәйдулла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Таҗетдин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улы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Балтанов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Мәгариф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мәдәният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хезмәткәрләренең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Бөтенроссия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берләшмәсе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әгъзасы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1922 - 1924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елларда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ТАССР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халык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мәгариф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комиссарының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урынбасары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8421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762597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332656"/>
            <a:ext cx="734481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Заһирә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Гали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кызы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Байчурина (1890-1977)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— татар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шагыйрәсе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укытучы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1890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Тирсә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авылында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хәзер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Татарстанның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Әгерҗе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районында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мулла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гаиләсендә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туа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Башлангыч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белемне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авылында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ала.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Унбер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яшендә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Иж-Бубидагы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кызлар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мәктәбенә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укырга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керә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1906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Иж-Бубидагы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кызлар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мәктәбен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тәмамлый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укыта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башлый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 1923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Шигырьләр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мәҗмугасе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исемле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китабы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чыга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1935—1939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елларда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Казанда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район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Советына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депутат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итеп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сайлана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Сайланма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шигырьләре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1959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чыккан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Ана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сүзе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исемле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китабына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тупланган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Шагыйрә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1977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елның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26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декабрендә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Махачкала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шәһәрендә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вафат</a:t>
            </a:r>
            <a:r>
              <a:rPr lang="ru-RU" dirty="0"/>
              <a:t>.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2082800"/>
            <a:ext cx="891346" cy="1130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75656" y="2278556"/>
            <a:ext cx="7200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Нурлыһода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Туктамышева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Ленин ордены кавалеры,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шагыйрь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Нәҗип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Думавиның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хатыны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мәдрәсәдә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башлангыч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сыйныфларны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укыткан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83668" y="3717032"/>
            <a:ext cx="69847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Хафизетдин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Нәҗметдин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улы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Корбангалин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(1879-1929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)-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Иж-Буби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мәдрәсәсе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шәкерте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1898-1904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елларда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мәдрәсәдә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башлангыч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мәктәбендә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укыта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халык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укытучысы.1919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елдан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Исәнбай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авылы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мәктәбе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укытучысы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https://edu.tatar.ru/agryz/izh-bobya/sch/page2949566.htm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341" y="3480149"/>
            <a:ext cx="885104" cy="1212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342" y="4869161"/>
            <a:ext cx="87570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27684" y="5039889"/>
            <a:ext cx="66967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Симаков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Габдулла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Арыслангәрәй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улы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1896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нчы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Исәнбай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авылында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Кызыл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Армия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командиры,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гражданнар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сугышында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һәлак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булган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https://edu.tatar.ru/agryz/izh-bobya/sch/page2949566.htm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6027010"/>
            <a:ext cx="41374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Ш.Хамиди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Әгерҗе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революция комитеты 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рәисе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5567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8000" y="548680"/>
            <a:ext cx="7293496" cy="6480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Харис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Шәймардан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улы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Шәймарданов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Иж-Буби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мәдрәсәсе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шәкерте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мөгаллиме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Гражданнар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сугышында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хәрби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комиссар</a:t>
            </a:r>
          </a:p>
          <a:p>
            <a:pPr marL="0" indent="0" algn="just">
              <a:buNone/>
            </a:pPr>
            <a:endParaRPr lang="tt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00" y="116632"/>
            <a:ext cx="770234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00" y="1484784"/>
            <a:ext cx="767301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68712" y="1652946"/>
            <a:ext cx="7128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Габдрахман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Габделкәрим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улы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Мангушев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Татар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театрына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нигез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салучыларның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берсе. Татар драма актёры, журналист, драматург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489" y="2527405"/>
            <a:ext cx="786750" cy="973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04116" y="2573738"/>
            <a:ext cx="69847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Зәки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Габделханнан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улы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Алиев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Педагог,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Минзәлә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өязенең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мәгариф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бүлеге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укытучылар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әзерләү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курсларының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җитәкчесе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Яр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Чаллы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кантоны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башкарма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комитетының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президиумы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әгъзасы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58124" y="5257189"/>
            <a:ext cx="699324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Габдулла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Сибгатуллин-Буби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Язучы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авылында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китапханәдә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эшли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482" y="5676941"/>
            <a:ext cx="773077" cy="1112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401627" y="5868343"/>
            <a:ext cx="70610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Сәлим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Әминов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Яр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Чаллы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шәһәренең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М.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Вахитов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исемендәге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мәктәп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директоры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математика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укытучысы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булып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эшли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00" y="3922713"/>
            <a:ext cx="7493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303" y="4105275"/>
            <a:ext cx="6962775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14983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188640"/>
            <a:ext cx="792088" cy="1046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509774"/>
            <a:ext cx="7272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Хөснетдин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Хәсәнәв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укытучы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1934-1936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елларда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Иж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Бубый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мәктәбендә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директор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булып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эшләгән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Репрессия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корбаны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792087" cy="1189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19672" y="1684592"/>
            <a:ext cx="63367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Сара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Габбасова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РСФСРның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атказанган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укытучысы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780929"/>
            <a:ext cx="792087" cy="7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19672" y="3007613"/>
            <a:ext cx="68407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Гайшә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Гобәйдуллина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/>
              <a:t>– </a:t>
            </a:r>
            <a:r>
              <a:rPr lang="tt-RU" sz="1600" dirty="0" smtClean="0"/>
              <a:t>укытучы,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Ленин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ордены кавалеры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3888471"/>
            <a:ext cx="770756" cy="1160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10985" y="4314685"/>
            <a:ext cx="48699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Гайшә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Әминова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укытучы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Ленин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ордены кавалеры</a:t>
            </a: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856" y="5519395"/>
            <a:ext cx="749429" cy="1073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646668" y="5733187"/>
            <a:ext cx="68137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Рокыя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Шәймардан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кызы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Әхмәтҗанова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кытучы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Ленин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ордены кавалеры</a:t>
            </a:r>
          </a:p>
        </p:txBody>
      </p:sp>
    </p:spTree>
    <p:extLst>
      <p:ext uri="{BB962C8B-B14F-4D97-AF65-F5344CB8AC3E}">
        <p14:creationId xmlns:p14="http://schemas.microsoft.com/office/powerpoint/2010/main" val="23764857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tt-RU" sz="1800" dirty="0" smtClean="0">
                <a:latin typeface="Times New Roman" pitchFamily="18" charset="0"/>
                <a:cs typeface="Times New Roman" pitchFamily="18" charset="0"/>
              </a:rPr>
              <a:t>Эшне башкардылар</a:t>
            </a:r>
            <a:r>
              <a:rPr lang="tt-RU" sz="180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tt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tt-RU" sz="1800" dirty="0" smtClean="0">
                <a:latin typeface="Times New Roman" pitchFamily="18" charset="0"/>
                <a:cs typeface="Times New Roman" pitchFamily="18" charset="0"/>
              </a:rPr>
              <a:t>МБГУ Исәнбай урта гомуми белем бирү мәктәбе укытучылары Зайнуллина Г.З., Хузина Г.Р., Исмагилова Г.Ф.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174695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Гузель Закиевна\Desktop\мэдрэсэ\0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169" y="835816"/>
            <a:ext cx="3240360" cy="21785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5" y="3212976"/>
            <a:ext cx="8352927" cy="2808312"/>
          </a:xfrm>
        </p:spPr>
        <p:txBody>
          <a:bodyPr>
            <a:normAutofit fontScale="25000" lnSpcReduction="20000"/>
          </a:bodyPr>
          <a:lstStyle/>
          <a:p>
            <a:pPr marL="0" indent="0" algn="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marL="0" indent="0" algn="just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70000"/>
              </a:lnSpc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Бубый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мәдрәсәсе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хәзерге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көндә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инкыйлаб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мәйданында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армый-талмый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көрәшеп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килүче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бик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күп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татар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сәяси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эшчеләренә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вакытында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рух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биреп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чыгарды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Инкыйлаб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булу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рух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изелгән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татар 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ярлыларының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ярдәменә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ашыкты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Бубый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шәкертләрен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көрәш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мәйданының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беренче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сафына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ыргытты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r">
              <a:lnSpc>
                <a:spcPct val="170000"/>
              </a:lnSpc>
              <a:buNone/>
            </a:pPr>
            <a:r>
              <a:rPr lang="ru-RU" sz="8000" i="1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8000" i="1" dirty="0" err="1" smtClean="0">
                <a:latin typeface="Times New Roman" pitchFamily="18" charset="0"/>
                <a:cs typeface="Times New Roman" pitchFamily="18" charset="0"/>
              </a:rPr>
              <a:t>Гасыйм</a:t>
            </a:r>
            <a:r>
              <a:rPr lang="ru-RU" sz="8000" i="1" dirty="0" smtClean="0">
                <a:latin typeface="Times New Roman" pitchFamily="18" charset="0"/>
                <a:cs typeface="Times New Roman" pitchFamily="18" charset="0"/>
              </a:rPr>
              <a:t> Мансуров</a:t>
            </a:r>
          </a:p>
          <a:p>
            <a:pPr algn="r"/>
            <a:endParaRPr lang="ru-RU" sz="6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54989" y="2115278"/>
            <a:ext cx="2996540" cy="1080120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317794"/>
              </a:avLst>
            </a:prstTxWarp>
            <a:spAutoFit/>
          </a:bodyPr>
          <a:lstStyle/>
          <a:p>
            <a:r>
              <a:rPr lang="tt-RU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 –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Бубый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мәдрәсәсенә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240 ел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20821" y="1268893"/>
            <a:ext cx="403244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Бубый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шәкертләре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дөньяга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туп-туры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карыйлар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аякларын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җиргә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нык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басып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йөриләр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</a:t>
            </a:r>
          </a:p>
          <a:p>
            <a:pPr lvl="0" algn="just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Фатыйх</a:t>
            </a:r>
            <a:r>
              <a:rPr lang="ru-RU" sz="2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Кәрими</a:t>
            </a:r>
            <a:endParaRPr lang="ru-RU" sz="2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46778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663" y="1988840"/>
            <a:ext cx="2835315" cy="419798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491880" y="2001060"/>
            <a:ext cx="54006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Вятка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губернасы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Әгерҗе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өязенең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хәзерге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Татарстанның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Әгерҗе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районы)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Тирсә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авылында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Иж-Буби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мәдрәсәсен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Ижауда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еллык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училище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тәмамлаган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Укытучы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совет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чорында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татар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газеталарында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мөхәррир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	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өяз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идарәләрендә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җаваплы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хезмәткәр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1920 ел - Татарстан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НКВДсы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каршындагы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Уголовный розыск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идарәсе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башлыгы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1922 ел - “Коммунистический путь” журналы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җитәкчесе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1924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Татарстан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Халык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комиссарлары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Советы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рәисе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урынбасары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М.Солтангалиевны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Сталин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каршында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яклаучы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буларак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дәүләт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хезмәтеннән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читләштерелә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Үзәк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нәшрияткә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күчеп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эшли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Биредә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тулысынча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фәнни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тикшеренү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эшенә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бирелә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(“Татар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провокаторлары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” (1925), “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Беренче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революция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елларында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татарлар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” (1926)).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1929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елның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августында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партиядән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чыгарыла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28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декабрьдә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кулга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алына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Соловки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утравына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елга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сөргенгә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җибәрелә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Азат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ителгәннән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соң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Муром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шәһәрендә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яши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1955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үлә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1991 </a:t>
            </a:r>
            <a:r>
              <a:rPr lang="ru-RU" sz="1400" u="sng" dirty="0" err="1" smtClean="0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аклана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tt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https://nsportal.ru/user/329717/page/izh-bubyy-mdrssen-240-el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5663" y="47667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Гасыйм Гата улы Мансуров </a:t>
            </a:r>
            <a:r>
              <a:rPr lang="tt-RU" sz="3100" b="1" dirty="0" smtClean="0">
                <a:latin typeface="Times New Roman" pitchFamily="18" charset="0"/>
                <a:cs typeface="Times New Roman" pitchFamily="18" charset="0"/>
              </a:rPr>
              <a:t>(1894-1955</a:t>
            </a:r>
            <a:r>
              <a:rPr lang="tt-RU" sz="31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tt-RU" sz="31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tt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дәүләт </a:t>
            </a:r>
            <a:r>
              <a:rPr lang="tt-RU" sz="2800" b="1" dirty="0">
                <a:latin typeface="Times New Roman" pitchFamily="18" charset="0"/>
                <a:cs typeface="Times New Roman" pitchFamily="18" charset="0"/>
              </a:rPr>
              <a:t>эшлеклесе, мөхәррир, 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мөгаллим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4341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5202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Җамал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Вәлиди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Җамалетдин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Җәләлетдин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улы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Вәлидов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) (1887-1932)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әдәбият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тел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галиме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тәнкыйтьче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публицист, педагог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1916832"/>
            <a:ext cx="5698976" cy="438912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1887елда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Татарстанның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1400" dirty="0">
                <a:latin typeface="Times New Roman" pitchFamily="18" charset="0"/>
                <a:cs typeface="Times New Roman" pitchFamily="18" charset="0"/>
              </a:rPr>
              <a:t>Апас </a:t>
            </a:r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районы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Апас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авылында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мулла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гаиләсендә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туа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Авыл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мәктәбен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Иж-Бубый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мәдрәсәсен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тәмамлаганнан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соң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1911-1918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елларда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Хөсәения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мәдрәсәсендә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укыта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шулай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«Шура» журналы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Вакыт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газетасына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актив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языша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1918–1923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елларда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Казан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мәктәпләрендә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татар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рабфагында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Көнчыгыш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Академиясендә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укыта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Шул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вакытта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Татарстан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Җир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эшләре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халык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комиссариатында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терминология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комиссиясе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җитәкчесе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вазыйфаларын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башкара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1923–1931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елларда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Казан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шәрык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педагогия институты доценты.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Ул үз заманының көчле әдәби тәнкыйтьчесе. 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Очерк истории образованности и литературы татар»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китабы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marL="0" indent="0" algn="just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Җамал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Вәлиди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-тел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галиме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(«Татар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теленең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грамматикасы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», «Татар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теленең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тулы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сүзлеге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төрле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журнал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җыентыкларда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басылган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күпсанлы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мәкалә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тикшеренүләре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В.Бартольдның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«Краткая история мусульманской культуры»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дигән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хезмәтен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тәрҗемә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итә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1930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ялган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гаепләү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буенча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солтангалиевчелек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халык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арасында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матбугатта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буржуаз-милли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идеяләр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тарату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кулга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алына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хөкем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ителә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1932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вафат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була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1959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реабилитацияләнә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Җамал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Вәлиди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исемендәге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Татарстан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Язучылар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берлегенең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премиясе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оештырылган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marL="0" indent="0" algn="just">
              <a:buNone/>
            </a:pPr>
            <a:r>
              <a:rPr lang="en-US" sz="1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https://nsportal.ru/user/329717/page/izh-bubyy-mdrssen-240-el</a:t>
            </a:r>
            <a:endParaRPr lang="ru-RU" sz="1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2664296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56693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1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Юныс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Нуриман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улы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Вәлидов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(1889-1925) </a:t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ТАССРның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беренче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игенчелек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халык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комиссары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7824" y="1935480"/>
            <a:ext cx="5698976" cy="438912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1889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нчы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Нократ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губернасы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Алабуга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өязе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Балтач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авылында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крестьян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гаиләсендә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туа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Бубый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мәдрәсәсендә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белем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ала.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Салагыш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авылында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укытучы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булып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эшли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1917-1918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елларда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Алабуга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өязе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земство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идарәсе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әгъзасы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эшче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солдат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крестьян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депутатлары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Советы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башкарма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комитеты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әгъзасы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Мөселман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эшләре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буенча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комиссариат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рәисе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1920-1923-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ТАССРның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беренче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игенчелек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халык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комиссары</a:t>
            </a:r>
          </a:p>
          <a:p>
            <a:pPr marL="0" indent="0" algn="jus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1921-1922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еллардагы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ачлыкны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җиңүдә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зур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эшчәнлек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күрсәтә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кътисади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яктан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чәчәк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атучы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уннарча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яңа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авыл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хуҗалыгы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бистәләрен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булдырган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1923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М.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Солтангалиевны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яклау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хатына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кул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куя.</a:t>
            </a:r>
          </a:p>
          <a:p>
            <a:pPr marL="0" indent="0" algn="jus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1924 ел-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хөкем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ителә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1925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Мәскәүдә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каты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авырудан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вафат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була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1990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аклана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500" dirty="0" smtClean="0">
                <a:hlinkClick r:id="rId2"/>
              </a:rPr>
              <a:t>https://www.tassr90.ru/people/2010/04/15/52380/</a:t>
            </a:r>
            <a:endParaRPr lang="ru-RU" sz="15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2578376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46685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Гаяз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Хисаметдин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улы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Максудов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(1891-1942)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җәмәгать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эшлеклесе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журналист,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галим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1935480"/>
            <a:ext cx="5410944" cy="438912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1891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Югары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Кибәхуҗа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авылында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(Татарстан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республикасының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Теләче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районы)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дөньяга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килә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Буби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мәдрәсәсендә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укый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Бельгиядә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Льеж университеты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физика-математика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факультетын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тәмамлый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математика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фәннәре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магистры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дәрәҗәсен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ала. 1922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-1925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елларда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ТАССР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Мәгариф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Халык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комиссариаты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каршындагы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Гыйльми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Үзәк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рәисе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Татарны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гыйльми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өйрәнү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җәмгыяте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әгъзасы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татар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теленең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фәнни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терминологиясе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комиссиясенең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рәисе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Бер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үк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вакытта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Мәгариф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журналының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редакторы.1923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Мирсәет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Солтангалиевны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яклап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язылган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хатка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кул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куя.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1925-1926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елларда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ТАССР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Халык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мәгарифе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комиссариатының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баш политпросвет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рәисе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Урта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мәктәпләр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техникумнар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өчен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математика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дәреслекләренең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авторы.  1926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елдан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Көнчыгыш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-педагогика институты хезмәткәре.1929 ел-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Советлар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Берлеге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Коммунистик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Фиркасеннән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чыгарыла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1930-1936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елларда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Казан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университетында,физика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-математика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фәннәре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кандидаты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доцент.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1937ел-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нигезсез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сөргенгә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куыла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вафатыннан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соң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гына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реабилитацияләнә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en-US" sz="1800" dirty="0" smtClean="0">
                <a:hlinkClick r:id="rId2"/>
              </a:rPr>
              <a:t>https://nsportal.ru/user/329717/page/izh-bubyy-mdrssen-240-el</a:t>
            </a:r>
            <a:endParaRPr lang="ru-RU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2917738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21716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447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Даут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Гобәйдулла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улы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Гобайдуллин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Даут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Гобәйди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1873-1919)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шагыйрь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тәрҗемәче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мәгърифәтче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җәмәгать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эшлеклесе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816" y="2468880"/>
            <a:ext cx="5770984" cy="438912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1873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хәзерге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Татарстан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республикасының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Әгерҗе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районына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караган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Кыдырлы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авылында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ярлы  крестьян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гаиләсендә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туа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1897ел-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Иж-Буби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мәдрәсәсен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уңышлы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тәмамлап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балаларны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җәдитчә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укыта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башлый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1902 ел -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муллалыкка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имтихан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тота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имам –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хатыйплык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указын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ала. 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1912 ел -“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Буби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мәдрәсәсе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эше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буенча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айга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кулга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алына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Даут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Гобәйдинең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иҗат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хезмәтләре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Казанда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басылып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чыга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Шүрәле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каргаган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авыл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шигырь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җыентыгы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«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Мөгаллим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Әл-хуруф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исемле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әлифба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уку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китабы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өчен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гигиена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мәсьәләләренә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багышланган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Хифзы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әс-сыйхәт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дәресләре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китаплары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авторы.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Н.В.Гоголь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А.В.Кольцов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Марк Твен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әсәрләренең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татар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теленә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тәрҗемәләре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авторы.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1917-1919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еллар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Сарсак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Омга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волосте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Советында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депутат,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мәгариф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бүлеге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мөдире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1919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елның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апрель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башларында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Сарсак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Омга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волостенә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Колчак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гаскәрләре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басып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керә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 Д.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Гобәйдине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җәзалап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үтерәләр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900" dirty="0" smtClean="0">
                <a:hlinkClick r:id="rId2"/>
              </a:rPr>
              <a:t>https://nsportal.ru/user/329717/page/izh-bubyy-mdrssen-240-el</a:t>
            </a:r>
            <a:endParaRPr lang="ru-RU" sz="19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2671675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06563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287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Зәйнәп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Габделҗәмил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кызы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Максудова (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1897-1980)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укытучы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, археограф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7824" y="1935480"/>
            <a:ext cx="5698976" cy="438912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1897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Уразай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авылында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хәзерге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Әгерҗе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районы)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унөченче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бала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булып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мулла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гаиләсендә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туа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1911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Иж-Буби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авылында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сигезьеллык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хатын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кызлар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мәктәбен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гел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югары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билге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генә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тәмамлап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мөгаллимә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дәрәҗәсен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ала,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укыта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Рус теле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әдәбияты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укытучысы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була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Үзбәкстанда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Ташкент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университетында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укыганда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аның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фән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әдәбият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кызыксынуы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көчәя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Көнчыгышта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Урта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Азиядә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Идел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буенда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яшәгән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күренекле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шәхесләр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иҗат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ителгән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әсәрләр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турында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мәгълүматлар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җыя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башлый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З. Максудова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бөтен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гомерен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борынгы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әдәби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җәүһәрләрне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җыюга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өйрәнүгә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багышлый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аларның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каталогын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төзү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шөгыльләнә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Татарстан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әүләт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үзәк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музеенда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аңардан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калган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дистәләгән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борынгы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китап-җыентыклар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кулъязмалар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җиде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меңнән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артык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био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библиографик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карточкадан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торган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алты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әрҗә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каталог саклана.1960-75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елларда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яңа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табылган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кулъязмаларны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уку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анализлау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авторларын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чорларын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билгеләү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буенча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Фәннәр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Академиясенең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Казан филиалы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университет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галимнәренә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зур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ярдәм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күрсәтә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татар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халкының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“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онытылган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”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шагыйрьләре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хакында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фәнни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мәкаләләр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яза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tt-RU" dirty="0" smtClean="0"/>
          </a:p>
          <a:p>
            <a:pPr marL="0" indent="0">
              <a:buNone/>
            </a:pPr>
            <a:r>
              <a:rPr lang="en-US" sz="1800" dirty="0" smtClean="0">
                <a:hlinkClick r:id="rId2"/>
              </a:rPr>
              <a:t>https://nsportal.ru/user/329717/page/izh-bubyy-mdrssen-240-el</a:t>
            </a:r>
            <a:endParaRPr lang="ru-RU" sz="1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2132856"/>
            <a:ext cx="248481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63304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Садри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Җәләл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Садретдин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Хәйретдин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улы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Вәлидов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) (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1891-1943)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татар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язучысы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тәнкыйтьче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1935480"/>
            <a:ext cx="5987008" cy="438912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1891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Апас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авылында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мулла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гаиләсендә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туа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1910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атаклы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Иж-Бубый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мәдрәсәсен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1915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Казанда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Татар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укытучылар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мәктәбен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тәмамлый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Казандагы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Татар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рабфагында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Сәнгать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техникумында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татар теле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әдәбияты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укыта.Күп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санлы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газета-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журналларда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мәкаләләр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татар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театрына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рецензияләр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бастыра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Җәләл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кырыклап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хикәя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күп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санлы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публицистик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әдәби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тәнкыйть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мәкаләләре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тәрҗемә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китаплар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авторы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Бердәнбер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күләмле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әсәре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— «Дим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буенда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повесте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әдипне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киң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җәмәгатьчелеккә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таныта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Антон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Чехов, Максим Горький, Дмитрий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Фурманов,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Шиллер, П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Бессалько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Д.Мамин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-Сибиряк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Д.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Лондон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әсәрләрен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татар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теленә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тәрҗемә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иткән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Җәләлнең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язмышы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фаҗига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төгәлләнә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«Дим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буенда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повесте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татар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морзаларын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идеаллаштыруда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милләтчелек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эшчәнлегендә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гаепләнеп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1931, 1937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елларда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ике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мәртәбә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кулга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алына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Соңгысында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сәламәтлеге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тәмам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какшап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күзләре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сукыраеп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1939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төрмәдән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чыгарыла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1943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елның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июнендә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вафат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була.1959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аклана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500" dirty="0" smtClean="0">
                <a:hlinkClick r:id="rId2"/>
              </a:rPr>
              <a:t>https://nsportal.ru/user/329717/page/izh-bubyy-mdrssen-240-el</a:t>
            </a:r>
            <a:endParaRPr lang="ru-RU" sz="15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237626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89540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573</TotalTime>
  <Words>1759</Words>
  <Application>Microsoft Office PowerPoint</Application>
  <PresentationFormat>Экран (4:3)</PresentationFormat>
  <Paragraphs>109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 Сиңа гына, халкым, хезмәтем!  </vt:lpstr>
      <vt:lpstr>Презентация PowerPoint</vt:lpstr>
      <vt:lpstr>Гасыйм Гата улы Мансуров (1894-1955) - дәүләт эшлеклесе, мөхәррир, мөгаллим</vt:lpstr>
      <vt:lpstr>     Җамал Вәлиди (Җамалетдин Җәләлетдин улы Вәлидов) (1887-1932) әдәбият һәм тел галиме, тәнкыйтьче һәм публицист, педагог  </vt:lpstr>
      <vt:lpstr>Юныс Нуриман улы Вәлидов  (1889-1925)  ТАССРның беренче игенчелек халык комиссары </vt:lpstr>
      <vt:lpstr>Гаяз   Хисаметдин улы Максудов  (1891-1942)  җәмәгать эшлеклесе, журналист, галим</vt:lpstr>
      <vt:lpstr>Даут Гобәйдулла улы Гобайдуллин (Даут Гобәйди) (1873-1919) шагыйрь, тәрҗемәче, мәгърифәтче, җәмәгать эшлеклесе</vt:lpstr>
      <vt:lpstr>Зәйнәп Габделҗәмил кызы Максудова (1897-1980) укытучы, археограф   </vt:lpstr>
      <vt:lpstr>Садри Җәләл (Садретдин Хәйретдин улы Вәлидов) (1891-1943) татар язучысы, тәнкыйтьче</vt:lpstr>
      <vt:lpstr>             Мәрьям Шәймөхәммәт кызы Зәйнуллина (Ибатуллина) (1900-1994) ТАССРның атказанган укытучысы, җәмәгать эшлеклесе</vt:lpstr>
      <vt:lpstr>Хәлили Якъуб Ибрагим улы (1878-1938) журналист, нәшир, педагог</vt:lpstr>
      <vt:lpstr>Татар мәгариф тарихында эз калдырган шәхесләр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Гузель Закиевна</dc:creator>
  <cp:lastModifiedBy>я</cp:lastModifiedBy>
  <cp:revision>57</cp:revision>
  <cp:lastPrinted>2021-08-21T08:50:52Z</cp:lastPrinted>
  <dcterms:created xsi:type="dcterms:W3CDTF">2021-08-06T07:56:22Z</dcterms:created>
  <dcterms:modified xsi:type="dcterms:W3CDTF">2021-12-29T08:38:09Z</dcterms:modified>
</cp:coreProperties>
</file>