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15B53-FC53-434F-AFFC-326075DE08DD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openxmlformats.org/officeDocument/2006/relationships/image" Target="../media/image8.png"/><Relationship Id="rId5" Type="http://schemas.openxmlformats.org/officeDocument/2006/relationships/image" Target="../media/image2.jpe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/>
          <a:srcRect l="933"/>
          <a:stretch/>
        </p:blipFill>
        <p:spPr>
          <a:xfrm>
            <a:off x="-36512" y="0"/>
            <a:ext cx="9177189" cy="6890715"/>
          </a:xfrm>
          <a:prstGeom prst="rect">
            <a:avLst/>
          </a:prstGeom>
        </p:spPr>
      </p:pic>
      <p:pic>
        <p:nvPicPr>
          <p:cNvPr id="1026" name="Picture 2" descr="B:\Ирочка\Изображения\для презентации\весна\vesn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3429000"/>
            <a:ext cx="4609890" cy="3240360"/>
          </a:xfrm>
          <a:prstGeom prst="rect">
            <a:avLst/>
          </a:prstGeom>
          <a:noFill/>
        </p:spPr>
      </p:pic>
      <p:pic>
        <p:nvPicPr>
          <p:cNvPr id="3" name="Picture 2" descr="B:\Ирочка\Изображения\для презентации\весна\zima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9512" y="116632"/>
            <a:ext cx="4608512" cy="323939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4048" y="150892"/>
            <a:ext cx="403244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признаки весны</a:t>
            </a:r>
          </a:p>
          <a:p>
            <a:pPr algn="ctr"/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48064" y="5373216"/>
            <a:ext cx="1440160" cy="1224136"/>
          </a:xfrm>
          <a:prstGeom prst="roundRect">
            <a:avLst/>
          </a:prstGeom>
          <a:blipFill>
            <a:blip r:embed="rId7" cstate="screen"/>
            <a:stretch>
              <a:fillRect/>
            </a:stretch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92280" y="1052736"/>
            <a:ext cx="1440160" cy="1224136"/>
          </a:xfrm>
          <a:prstGeom prst="roundRect">
            <a:avLst/>
          </a:prstGeom>
          <a:blipFill>
            <a:blip r:embed="rId8" cstate="screen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64288" y="3861048"/>
            <a:ext cx="1440160" cy="1296144"/>
          </a:xfrm>
          <a:prstGeom prst="roundRect">
            <a:avLst/>
          </a:prstGeom>
          <a:blipFill>
            <a:blip r:embed="rId9" cstate="screen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64288" y="2492896"/>
            <a:ext cx="1440160" cy="1224136"/>
          </a:xfrm>
          <a:prstGeom prst="roundRect">
            <a:avLst/>
          </a:prstGeom>
          <a:blipFill>
            <a:blip r:embed="rId10" cstate="screen"/>
            <a:stretch>
              <a:fillRect/>
            </a:stretch>
          </a:blip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48064" y="3861048"/>
            <a:ext cx="1440160" cy="1224136"/>
          </a:xfrm>
          <a:prstGeom prst="roundRect">
            <a:avLst/>
          </a:prstGeom>
          <a:blipFill>
            <a:blip r:embed="rId11" cstate="screen"/>
            <a:stretch>
              <a:fillRect/>
            </a:stretch>
          </a:blip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148064" y="2492896"/>
            <a:ext cx="1440160" cy="1224136"/>
          </a:xfrm>
          <a:prstGeom prst="roundRect">
            <a:avLst/>
          </a:prstGeom>
          <a:blipFill>
            <a:blip r:embed="rId12" cstate="screen"/>
            <a:stretch>
              <a:fillRect/>
            </a:stretch>
          </a:blip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148064" y="1052736"/>
            <a:ext cx="1440160" cy="1224136"/>
          </a:xfrm>
          <a:prstGeom prst="roundRect">
            <a:avLst/>
          </a:prstGeom>
          <a:blipFill>
            <a:blip r:embed="rId13" cstate="screen"/>
            <a:stretch>
              <a:fillRect/>
            </a:stretch>
          </a:blip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236296" y="5373216"/>
            <a:ext cx="1440160" cy="1224136"/>
          </a:xfrm>
          <a:prstGeom prst="roundRect">
            <a:avLst/>
          </a:prstGeom>
          <a:blipFill>
            <a:blip r:embed="rId14" cstate="screen"/>
            <a:stretch>
              <a:fillRect/>
            </a:stretch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Управляющая кнопка: домой 1">
            <a:hlinkClick r:id="" action="ppaction://hlinkshowjump?jump=firstslide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Hom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Анастасия</cp:lastModifiedBy>
  <cp:revision>71</cp:revision>
  <dcterms:created xsi:type="dcterms:W3CDTF">2017-03-27T19:51:48Z</dcterms:created>
  <dcterms:modified xsi:type="dcterms:W3CDTF">2022-05-06T15:36:05Z</dcterms:modified>
</cp:coreProperties>
</file>