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2" r:id="rId14"/>
    <p:sldId id="279" r:id="rId15"/>
    <p:sldId id="280" r:id="rId16"/>
    <p:sldId id="281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78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ABFC5E6-C12E-42BC-8C61-AF57F42D2EBA}" type="datetimeFigureOut">
              <a:rPr lang="ru-RU" smtClean="0"/>
              <a:pPr/>
              <a:t>04.12.2013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68890A5-829C-4F15-A8CD-E982A925CE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FC5E6-C12E-42BC-8C61-AF57F42D2EBA}" type="datetimeFigureOut">
              <a:rPr lang="ru-RU" smtClean="0"/>
              <a:pPr/>
              <a:t>04.12.2013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890A5-829C-4F15-A8CD-E982A925CE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FC5E6-C12E-42BC-8C61-AF57F42D2EBA}" type="datetimeFigureOut">
              <a:rPr lang="ru-RU" smtClean="0"/>
              <a:pPr/>
              <a:t>04.12.2013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890A5-829C-4F15-A8CD-E982A925CE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ABFC5E6-C12E-42BC-8C61-AF57F42D2EBA}" type="datetimeFigureOut">
              <a:rPr lang="ru-RU" smtClean="0"/>
              <a:pPr/>
              <a:t>04.12.2013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68890A5-829C-4F15-A8CD-E982A925CE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ABFC5E6-C12E-42BC-8C61-AF57F42D2EBA}" type="datetimeFigureOut">
              <a:rPr lang="ru-RU" smtClean="0"/>
              <a:pPr/>
              <a:t>04.12.2013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668890A5-829C-4F15-A8CD-E982A925CE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FC5E6-C12E-42BC-8C61-AF57F42D2EBA}" type="datetimeFigureOut">
              <a:rPr lang="ru-RU" smtClean="0"/>
              <a:pPr/>
              <a:t>04.12.2013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890A5-829C-4F15-A8CD-E982A925CE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FC5E6-C12E-42BC-8C61-AF57F42D2EBA}" type="datetimeFigureOut">
              <a:rPr lang="ru-RU" smtClean="0"/>
              <a:pPr/>
              <a:t>04.12.2013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890A5-829C-4F15-A8CD-E982A925CE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ABFC5E6-C12E-42BC-8C61-AF57F42D2EBA}" type="datetimeFigureOut">
              <a:rPr lang="ru-RU" smtClean="0"/>
              <a:pPr/>
              <a:t>04.12.2013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68890A5-829C-4F15-A8CD-E982A925CE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FC5E6-C12E-42BC-8C61-AF57F42D2EBA}" type="datetimeFigureOut">
              <a:rPr lang="ru-RU" smtClean="0"/>
              <a:pPr/>
              <a:t>04.12.2013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890A5-829C-4F15-A8CD-E982A925CE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ABFC5E6-C12E-42BC-8C61-AF57F42D2EBA}" type="datetimeFigureOut">
              <a:rPr lang="ru-RU" smtClean="0"/>
              <a:pPr/>
              <a:t>04.12.2013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68890A5-829C-4F15-A8CD-E982A925CE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ABFC5E6-C12E-42BC-8C61-AF57F42D2EBA}" type="datetimeFigureOut">
              <a:rPr lang="ru-RU" smtClean="0"/>
              <a:pPr/>
              <a:t>04.12.2013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68890A5-829C-4F15-A8CD-E982A925CE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ABFC5E6-C12E-42BC-8C61-AF57F42D2EBA}" type="datetimeFigureOut">
              <a:rPr lang="ru-RU" smtClean="0"/>
              <a:pPr/>
              <a:t>04.12.2013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68890A5-829C-4F15-A8CD-E982A925CE0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764704"/>
            <a:ext cx="6172200" cy="2808312"/>
          </a:xfrm>
        </p:spPr>
        <p:txBody>
          <a:bodyPr>
            <a:normAutofit/>
          </a:bodyPr>
          <a:lstStyle/>
          <a:p>
            <a:r>
              <a:rPr lang="ru-RU" sz="4000" i="1" u="sng" dirty="0" smtClean="0">
                <a:solidFill>
                  <a:srgbClr val="7030A0"/>
                </a:solidFill>
              </a:rPr>
              <a:t>ВИКТОРИНА ПО ПРАВИЛАМ ДОРОЖНОГО ДВИЖЕНИЯ! </a:t>
            </a:r>
            <a:endParaRPr lang="ru-RU" sz="4000" i="1" u="sng" dirty="0">
              <a:solidFill>
                <a:srgbClr val="7030A0"/>
              </a:solidFill>
            </a:endParaRPr>
          </a:p>
        </p:txBody>
      </p:sp>
      <p:pic>
        <p:nvPicPr>
          <p:cNvPr id="4" name="Рисунок 3" descr="prav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84168" y="3132410"/>
            <a:ext cx="2433996" cy="329354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938338"/>
          </a:xfrm>
        </p:spPr>
        <p:txBody>
          <a:bodyPr>
            <a:noAutofit/>
          </a:bodyPr>
          <a:lstStyle/>
          <a:p>
            <a:r>
              <a:rPr lang="ru-RU" b="1" i="1" dirty="0" smtClean="0">
                <a:solidFill>
                  <a:srgbClr val="7030A0"/>
                </a:solidFill>
              </a:rPr>
              <a:t>Почему запрещается детям устраивать на проезжей части игры, катание на самокатах, детских велосипедах, коньках, лыжах?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endParaRPr lang="ru-RU" b="1" i="1" dirty="0"/>
          </a:p>
        </p:txBody>
      </p:sp>
      <p:pic>
        <p:nvPicPr>
          <p:cNvPr id="4" name="Содержимое 3" descr="69800447_1281446685_myach_11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2708920"/>
            <a:ext cx="5832648" cy="396044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7467600" cy="3672408"/>
          </a:xfrm>
        </p:spPr>
        <p:txBody>
          <a:bodyPr>
            <a:noAutofit/>
          </a:bodyPr>
          <a:lstStyle/>
          <a:p>
            <a:pPr lvl="0"/>
            <a:r>
              <a:rPr lang="ru-RU" sz="36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Дети, играющие на проезжей части улицы, мешают движению транспорта, а главное, увлекшись игрой, могут сами попасть под колеса машин.</a:t>
            </a:r>
            <a:r>
              <a:rPr lang="ru-RU" sz="3600" b="1" u="sng" dirty="0" smtClean="0">
                <a:solidFill>
                  <a:schemeClr val="tx1"/>
                </a:solidFill>
              </a:rPr>
              <a:t/>
            </a:r>
            <a:br>
              <a:rPr lang="ru-RU" sz="3600" b="1" u="sng" dirty="0" smtClean="0">
                <a:solidFill>
                  <a:schemeClr val="tx1"/>
                </a:solidFill>
              </a:rPr>
            </a:br>
            <a:endParaRPr lang="ru-RU" sz="3600" b="1" u="sng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09128321e3bb71d57e8e5737bf18844d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461162" y="3068960"/>
            <a:ext cx="5279190" cy="3600400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7030A0"/>
                </a:solidFill>
              </a:rPr>
              <a:t>Что делать, если мяч выкатился на дорогу?</a:t>
            </a:r>
            <a:endParaRPr lang="ru-RU" i="1" dirty="0">
              <a:solidFill>
                <a:srgbClr val="7030A0"/>
              </a:solidFill>
            </a:endParaRPr>
          </a:p>
        </p:txBody>
      </p:sp>
      <p:pic>
        <p:nvPicPr>
          <p:cNvPr id="6" name="Содержимое 5" descr="1305107133_258409_1304763869_article_image-image-article.e097f5cb-a004-4cd6-aa17-39746d07cee5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1412777"/>
            <a:ext cx="7056784" cy="5256584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Попросить взрослого достать его.</a:t>
            </a:r>
            <a:endParaRPr lang="ru-RU" sz="4400" b="1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196773_tribune_spanish_football_team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1556792"/>
            <a:ext cx="3935288" cy="4608512"/>
          </a:xfrm>
        </p:spPr>
      </p:pic>
      <p:pic>
        <p:nvPicPr>
          <p:cNvPr id="6" name="Содержимое 5" descr="PR20120626123330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139952" y="1556792"/>
            <a:ext cx="4392488" cy="4608512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u-RU" b="1" i="1" dirty="0" smtClean="0">
                <a:solidFill>
                  <a:srgbClr val="7030A0"/>
                </a:solidFill>
              </a:rPr>
              <a:t>Назовите правила поведения в транспорте.</a:t>
            </a:r>
            <a:endParaRPr lang="ru-RU" i="1" dirty="0">
              <a:solidFill>
                <a:srgbClr val="7030A0"/>
              </a:solidFill>
            </a:endParaRPr>
          </a:p>
        </p:txBody>
      </p:sp>
      <p:pic>
        <p:nvPicPr>
          <p:cNvPr id="5" name="Содержимое 4" descr="20080206_5209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2492896"/>
            <a:ext cx="3106688" cy="3024336"/>
          </a:xfrm>
        </p:spPr>
      </p:pic>
      <p:pic>
        <p:nvPicPr>
          <p:cNvPr id="6" name="Содержимое 5" descr="10__0-0-4-17_43__650_481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3779912" y="2492896"/>
            <a:ext cx="4464496" cy="3066664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7467600" cy="3730426"/>
          </a:xfrm>
        </p:spPr>
        <p:txBody>
          <a:bodyPr>
            <a:noAutofit/>
          </a:bodyPr>
          <a:lstStyle/>
          <a:p>
            <a:pPr lvl="0"/>
            <a:r>
              <a:rPr lang="ru-RU" sz="32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НЕЛЬЗЯ: </a:t>
            </a:r>
            <a:r>
              <a:rPr lang="ru-RU" sz="32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трогать двери руками, отвлекать водителя, высовываться из окна, вставать на сиденье ногами, громко разговаривать; </a:t>
            </a:r>
            <a:r>
              <a:rPr lang="ru-RU" sz="32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НАДО </a:t>
            </a:r>
            <a:r>
              <a:rPr lang="ru-RU" sz="32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быть вежливым: уступать место девочкам и </a:t>
            </a:r>
            <a:r>
              <a:rPr lang="ru-RU" sz="32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старшим.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5" name="Содержимое 4" descr="article-18567-0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3573016"/>
            <a:ext cx="3384376" cy="2952327"/>
          </a:xfrm>
        </p:spPr>
      </p:pic>
      <p:pic>
        <p:nvPicPr>
          <p:cNvPr id="8" name="Содержимое 7" descr="35508_html_50c92497.gif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3635896" y="3573016"/>
            <a:ext cx="4104456" cy="2952328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498178"/>
          </a:xfrm>
        </p:spPr>
        <p:txBody>
          <a:bodyPr>
            <a:normAutofit fontScale="90000"/>
          </a:bodyPr>
          <a:lstStyle/>
          <a:p>
            <a:pPr lvl="0"/>
            <a: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 какой сигнал светофора надо переходить дорогу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dor_azbuka_otkrytka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484785"/>
            <a:ext cx="3600400" cy="4687416"/>
          </a:xfrm>
        </p:spPr>
      </p:pic>
      <p:pic>
        <p:nvPicPr>
          <p:cNvPr id="6" name="Содержимое 5" descr="advanced-town-driving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067944" y="1556792"/>
            <a:ext cx="4680520" cy="4545707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Зелёный.</a:t>
            </a:r>
            <a:endParaRPr lang="ru-RU" sz="6000" b="1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12326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484784"/>
            <a:ext cx="3024336" cy="4536504"/>
          </a:xfrm>
        </p:spPr>
      </p:pic>
      <p:pic>
        <p:nvPicPr>
          <p:cNvPr id="6" name="Содержимое 5" descr="green-traffic-light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3491880" y="1484784"/>
            <a:ext cx="4436095" cy="4536504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218258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Что означает красный сигнал светофора для </a:t>
            </a:r>
            <a:r>
              <a:rPr lang="ru-RU" sz="4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пешехода</a:t>
            </a:r>
            <a:r>
              <a:rPr lang="ru-RU" sz="4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b="1" u="sng" dirty="0" smtClean="0"/>
              <a:t/>
            </a:r>
            <a:br>
              <a:rPr lang="ru-RU" b="1" u="sng" dirty="0" smtClean="0"/>
            </a:br>
            <a:endParaRPr lang="ru-RU" dirty="0"/>
          </a:p>
        </p:txBody>
      </p:sp>
      <p:pic>
        <p:nvPicPr>
          <p:cNvPr id="4" name="Содержимое 3" descr="2041-contasecondi_semaforo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2060848"/>
            <a:ext cx="7344816" cy="4024039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506290"/>
          </a:xfrm>
        </p:spPr>
        <p:txBody>
          <a:bodyPr>
            <a:normAutofit/>
          </a:bodyPr>
          <a:lstStyle/>
          <a:p>
            <a:pPr lvl="0"/>
            <a:r>
              <a:rPr lang="ru-RU" sz="40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Красный </a:t>
            </a:r>
            <a:r>
              <a:rPr lang="ru-RU" sz="40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сигнал светофора запрещает пешеходам </a:t>
            </a:r>
            <a:r>
              <a:rPr lang="ru-RU" sz="40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переходить </a:t>
            </a:r>
            <a:r>
              <a:rPr lang="ru-RU" sz="40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улицу.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5888_html_m4e3bd8e1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2276872"/>
            <a:ext cx="7848872" cy="4196953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210146"/>
          </a:xfrm>
        </p:spPr>
        <p:txBody>
          <a:bodyPr>
            <a:noAutofit/>
          </a:bodyPr>
          <a:lstStyle/>
          <a:p>
            <a:pPr lvl="0"/>
            <a:r>
              <a:rPr lang="ru-RU" sz="4000" b="1" i="1" dirty="0" smtClean="0">
                <a:solidFill>
                  <a:srgbClr val="7030A0"/>
                </a:solidFill>
              </a:rPr>
              <a:t>Как называют людей, идущих по улице?</a:t>
            </a:r>
            <a:endParaRPr lang="ru-RU" sz="4000" b="1" i="1" dirty="0">
              <a:solidFill>
                <a:srgbClr val="7030A0"/>
              </a:solidFill>
            </a:endParaRPr>
          </a:p>
        </p:txBody>
      </p:sp>
      <p:pic>
        <p:nvPicPr>
          <p:cNvPr id="4" name="Содержимое 3" descr="pdd2013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971601" y="1700808"/>
            <a:ext cx="6624722" cy="4773017"/>
          </a:xfr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7030A0"/>
                </a:solidFill>
              </a:rPr>
              <a:t>Что означает желтый сигнал светофора?</a:t>
            </a:r>
            <a:endParaRPr lang="ru-RU" i="1" dirty="0">
              <a:solidFill>
                <a:srgbClr val="7030A0"/>
              </a:solidFill>
            </a:endParaRPr>
          </a:p>
        </p:txBody>
      </p:sp>
      <p:pic>
        <p:nvPicPr>
          <p:cNvPr id="4" name="Содержимое 3" descr="proezd-perekrestka-na-zhelt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1556792"/>
            <a:ext cx="7056783" cy="4968552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Желтый сигнал светофора запрещает пешеходам </a:t>
            </a:r>
            <a:r>
              <a:rPr lang="ru-RU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начинать</a:t>
            </a:r>
            <a:r>
              <a:rPr lang="ru-RU" b="1" u="sng" dirty="0" smtClean="0">
                <a:solidFill>
                  <a:schemeClr val="tx1"/>
                </a:solidFill>
              </a:rPr>
              <a:t> </a:t>
            </a:r>
            <a:r>
              <a:rPr lang="ru-RU" b="1" u="sng" dirty="0" smtClean="0">
                <a:solidFill>
                  <a:schemeClr val="tx1"/>
                </a:solidFill>
              </a:rPr>
              <a:t>движение.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ba8c6d4073c1c44f4191aa65785278cf.jpe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755577" y="1458833"/>
            <a:ext cx="6840760" cy="5133779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sz="5400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Что такое зебра?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Содержимое 5" descr="1566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019175" y="1655762"/>
            <a:ext cx="6343650" cy="4762500"/>
          </a:xfr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866330"/>
          </a:xfrm>
        </p:spPr>
        <p:txBody>
          <a:bodyPr>
            <a:noAutofit/>
          </a:bodyPr>
          <a:lstStyle/>
          <a:p>
            <a:r>
              <a:rPr lang="ru-RU" sz="36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«Зебра» - это участок, по которому пешеходам разрешается переходить улицу, обозначается он широкими белыми </a:t>
            </a:r>
            <a:r>
              <a:rPr lang="ru-RU" sz="36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линиями.</a:t>
            </a:r>
            <a:endParaRPr lang="ru-RU" sz="3600" b="1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33810e682165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3140968"/>
            <a:ext cx="6912768" cy="3456384"/>
          </a:xfr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Чем управляет регулировщик на дороге?</a:t>
            </a:r>
            <a:endParaRPr lang="ru-RU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453597_original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412776"/>
            <a:ext cx="7467600" cy="4496115"/>
          </a:xfr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Жезлом</a:t>
            </a:r>
            <a:endParaRPr lang="ru-RU" sz="6600" b="1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466934c09a09fa945f2e1166cd8f90c2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047875" y="1893887"/>
            <a:ext cx="4286250" cy="4286250"/>
          </a:xfr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3" descr="317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332656"/>
            <a:ext cx="8136903" cy="6336704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355160" cy="3917032"/>
          </a:xfrm>
        </p:spPr>
        <p:txBody>
          <a:bodyPr>
            <a:normAutofit/>
          </a:bodyPr>
          <a:lstStyle/>
          <a:p>
            <a:r>
              <a:rPr lang="ru-RU" sz="66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ПЕШЕХОДЫ.</a:t>
            </a:r>
          </a:p>
          <a:p>
            <a:pPr>
              <a:buNone/>
            </a:pPr>
            <a:endParaRPr lang="ru-RU" sz="6600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novosti-2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7704" y="2852937"/>
            <a:ext cx="5112568" cy="3456384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7467600" cy="1872208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 smtClean="0"/>
              <a:t> </a:t>
            </a:r>
            <a:r>
              <a:rPr lang="ru-RU" sz="4400" b="1" i="1" dirty="0" smtClean="0">
                <a:solidFill>
                  <a:srgbClr val="7030A0"/>
                </a:solidFill>
              </a:rPr>
              <a:t>Где должны ходить пешеходы?</a:t>
            </a:r>
            <a:r>
              <a:rPr lang="ru-RU" sz="4400" b="1" i="1" dirty="0" smtClean="0"/>
              <a:t/>
            </a:r>
            <a:br>
              <a:rPr lang="ru-RU" sz="4400" b="1" i="1" dirty="0" smtClean="0"/>
            </a:br>
            <a:endParaRPr lang="ru-RU" sz="4400" b="1" i="1" dirty="0"/>
          </a:p>
        </p:txBody>
      </p:sp>
      <p:pic>
        <p:nvPicPr>
          <p:cNvPr id="4" name="Содержимое 3" descr="5e3613844096t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969240" y="2276872"/>
            <a:ext cx="6987136" cy="4196953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u="sng" dirty="0" smtClean="0">
                <a:solidFill>
                  <a:schemeClr val="tx1"/>
                </a:solidFill>
              </a:rPr>
              <a:t>По тротуару.</a:t>
            </a:r>
            <a:endParaRPr lang="ru-RU" sz="6000" b="1" u="sng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161612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1484784"/>
            <a:ext cx="6264696" cy="4785841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sz="4900" b="1" i="1" dirty="0" smtClean="0">
                <a:solidFill>
                  <a:srgbClr val="7030A0"/>
                </a:solidFill>
              </a:rPr>
              <a:t>Где ездят машины?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bmw_321-crop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014412" y="1655762"/>
            <a:ext cx="6353175" cy="476250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i="1" u="sng" dirty="0" smtClean="0">
                <a:solidFill>
                  <a:schemeClr val="tx1"/>
                </a:solidFill>
              </a:rPr>
              <a:t>ПО ДОРОГЕ.</a:t>
            </a:r>
            <a:endParaRPr lang="ru-RU" sz="6600" b="1" i="1" u="sng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IMG_5209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556792"/>
            <a:ext cx="7632848" cy="4824536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ru-RU" b="1" i="1" dirty="0" smtClean="0">
                <a:solidFill>
                  <a:srgbClr val="7030A0"/>
                </a:solidFill>
              </a:rPr>
              <a:t>Можно ли перебегать дорогу?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1301508637_deti-perebegayut-dorogu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860502" y="1412776"/>
            <a:ext cx="7167882" cy="4824535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3442394"/>
          </a:xfrm>
        </p:spPr>
        <p:txBody>
          <a:bodyPr>
            <a:noAutofit/>
          </a:bodyPr>
          <a:lstStyle/>
          <a:p>
            <a:pPr lvl="1" algn="l" rtl="0">
              <a:spcBef>
                <a:spcPct val="0"/>
              </a:spcBef>
            </a:pPr>
            <a:r>
              <a:rPr lang="ru-RU" sz="6000" b="1" u="sng" dirty="0">
                <a:latin typeface="Times New Roman" pitchFamily="18" charset="0"/>
                <a:cs typeface="Times New Roman" pitchFamily="18" charset="0"/>
              </a:rPr>
              <a:t>Пешеходы должны переходить </a:t>
            </a:r>
            <a:r>
              <a:rPr lang="ru-RU" sz="6000" b="1" u="sng" dirty="0" smtClean="0">
                <a:latin typeface="Times New Roman" pitchFamily="18" charset="0"/>
                <a:cs typeface="Times New Roman" pitchFamily="18" charset="0"/>
              </a:rPr>
              <a:t>дорогу </a:t>
            </a:r>
            <a:r>
              <a:rPr lang="ru-RU" sz="6000" b="1" u="sng" dirty="0">
                <a:latin typeface="Times New Roman" pitchFamily="18" charset="0"/>
                <a:cs typeface="Times New Roman" pitchFamily="18" charset="0"/>
              </a:rPr>
              <a:t>шагом.</a:t>
            </a:r>
            <a:r>
              <a:rPr lang="ru-RU" sz="60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b="1" dirty="0">
                <a:latin typeface="Times New Roman" pitchFamily="18" charset="0"/>
                <a:cs typeface="Times New Roman" pitchFamily="18" charset="0"/>
              </a:rPr>
            </a:b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doroga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2780928"/>
            <a:ext cx="6984776" cy="3692897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230</TotalTime>
  <Words>210</Words>
  <Application>Microsoft Office PowerPoint</Application>
  <PresentationFormat>Экран (4:3)</PresentationFormat>
  <Paragraphs>25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Эркер</vt:lpstr>
      <vt:lpstr>ВИКТОРИНА ПО ПРАВИЛАМ ДОРОЖНОГО ДВИЖЕНИЯ! </vt:lpstr>
      <vt:lpstr>Как называют людей, идущих по улице?</vt:lpstr>
      <vt:lpstr>Слайд 3</vt:lpstr>
      <vt:lpstr> Где должны ходить пешеходы? </vt:lpstr>
      <vt:lpstr>По тротуару.</vt:lpstr>
      <vt:lpstr>Где ездят машины? </vt:lpstr>
      <vt:lpstr>ПО ДОРОГЕ.</vt:lpstr>
      <vt:lpstr>Можно ли перебегать дорогу?  </vt:lpstr>
      <vt:lpstr>Пешеходы должны переходить дорогу шагом. </vt:lpstr>
      <vt:lpstr>Почему запрещается детям устраивать на проезжей части игры, катание на самокатах, детских велосипедах, коньках, лыжах? </vt:lpstr>
      <vt:lpstr>Дети, играющие на проезжей части улицы, мешают движению транспорта, а главное, увлекшись игрой, могут сами попасть под колеса машин. </vt:lpstr>
      <vt:lpstr>Что делать, если мяч выкатился на дорогу?</vt:lpstr>
      <vt:lpstr>Попросить взрослого достать его.</vt:lpstr>
      <vt:lpstr>Назовите правила поведения в транспорте.</vt:lpstr>
      <vt:lpstr>НЕЛЬЗЯ: трогать двери руками, отвлекать водителя, высовываться из окна, вставать на сиденье ногами, громко разговаривать; НАДО быть вежливым: уступать место девочкам и старшим. </vt:lpstr>
      <vt:lpstr>На какой сигнал светофора надо переходить дорогу </vt:lpstr>
      <vt:lpstr>На Зелёный.</vt:lpstr>
      <vt:lpstr>Что означает красный сигнал светофора для пешехода? </vt:lpstr>
      <vt:lpstr>Красный сигнал светофора запрещает пешеходам переходить улицу. </vt:lpstr>
      <vt:lpstr>Что означает желтый сигнал светофора?</vt:lpstr>
      <vt:lpstr>Желтый сигнал светофора запрещает пешеходам начинать движение.</vt:lpstr>
      <vt:lpstr>Что такое зебра? </vt:lpstr>
      <vt:lpstr>«Зебра» - это участок, по которому пешеходам разрешается переходить улицу, обозначается он широкими белыми линиями.</vt:lpstr>
      <vt:lpstr>Чем управляет регулировщик на дороге?</vt:lpstr>
      <vt:lpstr>Жезлом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 ПО ПРАВИЛАМ ДОРОЖНОГО ДВИЖЕНИЯ!</dc:title>
  <dc:creator>User</dc:creator>
  <cp:lastModifiedBy>User</cp:lastModifiedBy>
  <cp:revision>25</cp:revision>
  <dcterms:created xsi:type="dcterms:W3CDTF">2013-12-01T09:02:23Z</dcterms:created>
  <dcterms:modified xsi:type="dcterms:W3CDTF">2013-12-04T16:21:00Z</dcterms:modified>
</cp:coreProperties>
</file>