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65" d="100"/>
          <a:sy n="65" d="100"/>
        </p:scale>
        <p:origin x="134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"Домашние животные"</a:t>
            </a:r>
          </a:p>
        </p:txBody>
      </p:sp>
    </p:spTree>
    <p:extLst>
      <p:ext uri="{BB962C8B-B14F-4D97-AF65-F5344CB8AC3E}">
        <p14:creationId xmlns:p14="http://schemas.microsoft.com/office/powerpoint/2010/main" val="333555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ЛОШАДЬ</a:t>
            </a:r>
            <a:endParaRPr lang="ru-RU" dirty="0"/>
          </a:p>
        </p:txBody>
      </p:sp>
      <p:pic>
        <p:nvPicPr>
          <p:cNvPr id="5" name="Содержимое 4" descr="imagesDZFMNVD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4697140" cy="3518321"/>
          </a:xfrm>
        </p:spPr>
      </p:pic>
      <p:pic>
        <p:nvPicPr>
          <p:cNvPr id="6" name="Содержимое 5" descr="vishnevaya-bi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39952" y="2996952"/>
            <a:ext cx="4800765" cy="360057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0"/>
            <a:ext cx="3106688" cy="141763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Хвост косичкой,</a:t>
            </a:r>
            <a:br>
              <a:rPr lang="ru-RU" b="1" dirty="0" smtClean="0"/>
            </a:br>
            <a:r>
              <a:rPr lang="ru-RU" b="1" dirty="0" smtClean="0"/>
              <a:t>Hожки </a:t>
            </a:r>
            <a:r>
              <a:rPr lang="ru-RU" dirty="0" smtClean="0"/>
              <a:t>–</a:t>
            </a:r>
            <a:r>
              <a:rPr lang="ru-RU" b="1" dirty="0" smtClean="0"/>
              <a:t> спички,</a:t>
            </a:r>
            <a:br>
              <a:rPr lang="ru-RU" b="1" dirty="0" smtClean="0"/>
            </a:br>
            <a:r>
              <a:rPr lang="ru-RU" b="1" dirty="0" smtClean="0"/>
              <a:t>Оттопырил вниз губу...</a:t>
            </a:r>
            <a:br>
              <a:rPr lang="ru-RU" b="1" dirty="0" smtClean="0"/>
            </a:br>
            <a:r>
              <a:rPr lang="ru-RU" b="1" dirty="0" smtClean="0"/>
              <a:t>Весь пушистый,</a:t>
            </a:r>
            <a:br>
              <a:rPr lang="ru-RU" b="1" dirty="0" smtClean="0"/>
            </a:br>
            <a:r>
              <a:rPr lang="ru-RU" b="1" dirty="0" smtClean="0"/>
              <a:t>Золотистый,</a:t>
            </a:r>
            <a:br>
              <a:rPr lang="ru-RU" b="1" dirty="0" smtClean="0"/>
            </a:br>
            <a:r>
              <a:rPr lang="ru-RU" b="1" dirty="0" smtClean="0"/>
              <a:t>С белой звёздочкой на лбу.</a:t>
            </a:r>
            <a:br>
              <a:rPr lang="ru-RU" b="1" dirty="0" smtClean="0"/>
            </a:br>
            <a:r>
              <a:rPr lang="ru-RU" b="1" dirty="0" smtClean="0"/>
              <a:t>Юбку, палку,</a:t>
            </a:r>
            <a:br>
              <a:rPr lang="ru-RU" b="1" dirty="0" smtClean="0"/>
            </a:br>
            <a:r>
              <a:rPr lang="ru-RU" b="1" dirty="0" smtClean="0"/>
              <a:t>Клок мочалки </a:t>
            </a:r>
            <a:r>
              <a:rPr lang="ru-RU" dirty="0" smtClean="0"/>
              <a:t>–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Что ни видит, все сосёт.</a:t>
            </a:r>
            <a:br>
              <a:rPr lang="ru-RU" b="1" dirty="0" smtClean="0"/>
            </a:br>
            <a:r>
              <a:rPr lang="ru-RU" b="1" dirty="0" smtClean="0"/>
              <a:t>Ходит сзади</a:t>
            </a:r>
            <a:br>
              <a:rPr lang="ru-RU" b="1" dirty="0" smtClean="0"/>
            </a:br>
            <a:r>
              <a:rPr lang="ru-RU" b="1" dirty="0" smtClean="0"/>
              <a:t>Тёти Hади,</a:t>
            </a:r>
            <a:br>
              <a:rPr lang="ru-RU" b="1" dirty="0" smtClean="0"/>
            </a:br>
            <a:r>
              <a:rPr lang="ru-RU" b="1" dirty="0" smtClean="0"/>
              <a:t>Жучку дразнит у ворот.</a:t>
            </a:r>
            <a:br>
              <a:rPr lang="ru-RU" b="1" dirty="0" smtClean="0"/>
            </a:br>
            <a:r>
              <a:rPr lang="ru-RU" b="1" dirty="0" smtClean="0"/>
              <a:t>Выйдет в поле </a:t>
            </a:r>
            <a:r>
              <a:rPr lang="ru-RU" dirty="0" smtClean="0"/>
              <a:t>–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Вот раздолье!</a:t>
            </a:r>
            <a:br>
              <a:rPr lang="ru-RU" b="1" dirty="0" smtClean="0"/>
            </a:br>
            <a:r>
              <a:rPr lang="ru-RU" b="1" dirty="0" smtClean="0"/>
              <a:t>Долго смотрит вдаль </a:t>
            </a:r>
            <a:r>
              <a:rPr lang="ru-RU" dirty="0" smtClean="0"/>
              <a:t>–</a:t>
            </a:r>
            <a:r>
              <a:rPr lang="ru-RU" b="1" dirty="0" smtClean="0"/>
              <a:t> и вдруг</a:t>
            </a:r>
            <a:br>
              <a:rPr lang="ru-RU" b="1" dirty="0" smtClean="0"/>
            </a:br>
            <a:r>
              <a:rPr lang="ru-RU" b="1" dirty="0" smtClean="0"/>
              <a:t>Взвизгнет свинкой,</a:t>
            </a:r>
            <a:br>
              <a:rPr lang="ru-RU" b="1" dirty="0" smtClean="0"/>
            </a:br>
            <a:r>
              <a:rPr lang="ru-RU" b="1" dirty="0" smtClean="0"/>
              <a:t>Вскинет спинкой</a:t>
            </a:r>
            <a:br>
              <a:rPr lang="ru-RU" b="1" dirty="0" smtClean="0"/>
            </a:br>
            <a:r>
              <a:rPr lang="ru-RU" b="1" dirty="0" smtClean="0"/>
              <a:t>И галопом к маме в луг.</a:t>
            </a:r>
            <a:br>
              <a:rPr lang="ru-RU" b="1" dirty="0" smtClean="0"/>
            </a:br>
            <a:r>
              <a:rPr lang="ru-RU" b="1" i="1" dirty="0" smtClean="0"/>
              <a:t>(Саша Черный)</a:t>
            </a:r>
            <a:endParaRPr lang="ru-RU" dirty="0"/>
          </a:p>
        </p:txBody>
      </p:sp>
      <p:pic>
        <p:nvPicPr>
          <p:cNvPr id="5" name="Содержимое 4" descr="untitled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132856"/>
            <a:ext cx="4018112" cy="267387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Интересное о лошадях</a:t>
            </a:r>
            <a:endParaRPr lang="ru-RU" dirty="0"/>
          </a:p>
        </p:txBody>
      </p:sp>
      <p:pic>
        <p:nvPicPr>
          <p:cNvPr id="5" name="Содержимое 4" descr="imagesBGRGALYZ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204864"/>
            <a:ext cx="4553124" cy="34104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1268760"/>
            <a:ext cx="3682752" cy="51845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Если поставить перед лошадью ведро с кофе и ведро с какао, лошади в четырех случаях из пяти предпочтут кофе.</a:t>
            </a:r>
          </a:p>
          <a:p>
            <a:r>
              <a:rPr lang="ru-RU" dirty="0" smtClean="0"/>
              <a:t>Также лошади умеют узнавать себя на картинках. Увидев на картинке собрата, лошадь может «здороваться» с ним тихим ржанием и обнюхивать.</a:t>
            </a:r>
          </a:p>
          <a:p>
            <a:r>
              <a:rPr lang="ru-RU" dirty="0" smtClean="0"/>
              <a:t>Лошади имеют избирательные музыкальные вкусы. Они предпочитают успокаивающую или весёлую инструментальную музыку, но волнуются при громкой, такой как рок.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ОВЦЫ</a:t>
            </a:r>
            <a:endParaRPr lang="ru-RU" dirty="0"/>
          </a:p>
        </p:txBody>
      </p:sp>
      <p:pic>
        <p:nvPicPr>
          <p:cNvPr id="5" name="Содержимое 4" descr="images9V0VG2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4120367" cy="3086298"/>
          </a:xfrm>
        </p:spPr>
      </p:pic>
      <p:pic>
        <p:nvPicPr>
          <p:cNvPr id="6" name="Содержимое 5" descr="images61O6MIO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79912" y="3284984"/>
            <a:ext cx="4978760" cy="322994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З. Письман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лужайке, возле речки,</a:t>
            </a:r>
            <a:br>
              <a:rPr lang="ru-RU" dirty="0" smtClean="0"/>
            </a:br>
            <a:r>
              <a:rPr lang="ru-RU" dirty="0" smtClean="0"/>
              <a:t>Жуют травушку </a:t>
            </a:r>
            <a:r>
              <a:rPr lang="ru-RU" b="1" dirty="0" smtClean="0"/>
              <a:t>овечки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Пастушок их подгоняет</a:t>
            </a:r>
            <a:br>
              <a:rPr lang="ru-RU" dirty="0" smtClean="0"/>
            </a:br>
            <a:r>
              <a:rPr lang="ru-RU" dirty="0" smtClean="0"/>
              <a:t>И на дудочке играет. </a:t>
            </a:r>
            <a:br>
              <a:rPr lang="ru-RU" dirty="0" smtClean="0"/>
            </a:br>
            <a:r>
              <a:rPr lang="ru-RU" dirty="0" smtClean="0"/>
              <a:t>В небе солнышко сияет,</a:t>
            </a:r>
            <a:br>
              <a:rPr lang="ru-RU" dirty="0" smtClean="0"/>
            </a:br>
            <a:r>
              <a:rPr lang="ru-RU" dirty="0" smtClean="0"/>
              <a:t>Ветерок кружит, летает,</a:t>
            </a:r>
            <a:br>
              <a:rPr lang="ru-RU" dirty="0" smtClean="0"/>
            </a:br>
            <a:r>
              <a:rPr lang="ru-RU" dirty="0" smtClean="0"/>
              <a:t>Речка синевой блестит,</a:t>
            </a:r>
            <a:br>
              <a:rPr lang="ru-RU" dirty="0" smtClean="0"/>
            </a:br>
            <a:r>
              <a:rPr lang="ru-RU" dirty="0" smtClean="0"/>
              <a:t>С горочки волной бежит. </a:t>
            </a:r>
            <a:br>
              <a:rPr lang="ru-RU" dirty="0" smtClean="0"/>
            </a:br>
            <a:r>
              <a:rPr lang="ru-RU" dirty="0" smtClean="0"/>
              <a:t>Хороша водичка в речке,</a:t>
            </a:r>
            <a:br>
              <a:rPr lang="ru-RU" dirty="0" smtClean="0"/>
            </a:br>
            <a:r>
              <a:rPr lang="ru-RU" dirty="0" smtClean="0"/>
              <a:t>Пьют у берега овечки,</a:t>
            </a:r>
            <a:br>
              <a:rPr lang="ru-RU" dirty="0" smtClean="0"/>
            </a:br>
            <a:r>
              <a:rPr lang="ru-RU" dirty="0" smtClean="0"/>
              <a:t>Рыбки стайками плывут.</a:t>
            </a:r>
            <a:br>
              <a:rPr lang="ru-RU" dirty="0" smtClean="0"/>
            </a:br>
            <a:r>
              <a:rPr lang="ru-RU" dirty="0" smtClean="0"/>
              <a:t>Утки у реки живут.</a:t>
            </a:r>
            <a:br>
              <a:rPr lang="ru-RU" dirty="0" smtClean="0"/>
            </a:br>
            <a:r>
              <a:rPr lang="ru-RU" dirty="0" smtClean="0"/>
              <a:t>Нагулялися овечки</a:t>
            </a:r>
            <a:br>
              <a:rPr lang="ru-RU" dirty="0" smtClean="0"/>
            </a:br>
            <a:r>
              <a:rPr lang="ru-RU" dirty="0" smtClean="0"/>
              <a:t>И уснули возле речки.</a:t>
            </a:r>
            <a:br>
              <a:rPr lang="ru-RU" dirty="0" smtClean="0"/>
            </a:br>
            <a:r>
              <a:rPr lang="ru-RU" dirty="0" smtClean="0"/>
              <a:t>И устал их пастушок,</a:t>
            </a:r>
            <a:br>
              <a:rPr lang="ru-RU" dirty="0" smtClean="0"/>
            </a:br>
            <a:r>
              <a:rPr lang="ru-RU" dirty="0" smtClean="0"/>
              <a:t>До утра убрал рожок.</a:t>
            </a:r>
            <a:endParaRPr lang="ru-RU" dirty="0"/>
          </a:p>
        </p:txBody>
      </p:sp>
      <p:pic>
        <p:nvPicPr>
          <p:cNvPr id="5" name="Содержимое 4" descr="imagesZVGU1K9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060848"/>
            <a:ext cx="3795266" cy="335063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Интересное об овечках</a:t>
            </a:r>
            <a:endParaRPr lang="ru-RU" dirty="0"/>
          </a:p>
        </p:txBody>
      </p:sp>
      <p:pic>
        <p:nvPicPr>
          <p:cNvPr id="5" name="Содержимое 4" descr="imagesZC5JOKU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132856"/>
            <a:ext cx="3641973" cy="334625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24744"/>
            <a:ext cx="4320480" cy="500141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 баранов и овец  есть удивительная способность запоминать своего пастуха. Когда стадо подгоняют к водопою,  то  там перемешивается много овец. Однако, когда пастух зовет своих овец, то все они отходят от воды и идут дальше на пастбище. Очень редко может встретиться такое, что чужой баран забрел не в свое стадо. Это случается только по причине болезней ушей или глаз.</a:t>
            </a:r>
          </a:p>
          <a:p>
            <a:r>
              <a:rPr lang="ru-RU" dirty="0" smtClean="0"/>
              <a:t>основной рацион у баранов состоит из листьев и травы, однако они любят полакомиться и грибами.</a:t>
            </a:r>
          </a:p>
          <a:p>
            <a:r>
              <a:rPr lang="ru-RU" dirty="0" smtClean="0"/>
              <a:t>интересен тот факт, что когда бараны пасутся на открытой, никак не огороженной территории, то они сбиваются в кучу и никуда друг от друга не отходят, а вот если они видят изгородь, то спокойно себя чувствуют и пасутся, ничего не опасаясь.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КОРОВА</a:t>
            </a:r>
            <a:endParaRPr lang="ru-RU" dirty="0"/>
          </a:p>
        </p:txBody>
      </p:sp>
      <p:pic>
        <p:nvPicPr>
          <p:cNvPr id="5" name="Содержимое 4" descr="images60N8H35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5298029" cy="3374901"/>
          </a:xfrm>
        </p:spPr>
      </p:pic>
      <p:pic>
        <p:nvPicPr>
          <p:cNvPr id="6" name="Содержимое 5" descr="1405599389_stado-ukrainskih-koro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51920" y="3068960"/>
            <a:ext cx="5078805" cy="338437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6256" y="1052736"/>
            <a:ext cx="1810544" cy="3649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61926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А. Бутенин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Больше всех своих зверюшек</a:t>
            </a:r>
            <a:br>
              <a:rPr lang="ru-RU" dirty="0" smtClean="0"/>
            </a:br>
            <a:r>
              <a:rPr lang="ru-RU" dirty="0" smtClean="0"/>
              <a:t>На которые гляжу –</a:t>
            </a:r>
            <a:br>
              <a:rPr lang="ru-RU" dirty="0" smtClean="0"/>
            </a:br>
            <a:r>
              <a:rPr lang="ru-RU" dirty="0" smtClean="0"/>
              <a:t>(Настоящих и игрушек) -</a:t>
            </a:r>
            <a:br>
              <a:rPr lang="ru-RU" dirty="0" smtClean="0"/>
            </a:br>
            <a:r>
              <a:rPr lang="ru-RU" dirty="0" smtClean="0"/>
              <a:t>Я </a:t>
            </a:r>
            <a:r>
              <a:rPr lang="ru-RU" b="1" dirty="0" smtClean="0"/>
              <a:t>коровой</a:t>
            </a:r>
            <a:r>
              <a:rPr lang="ru-RU" dirty="0" smtClean="0"/>
              <a:t> дорожу</a:t>
            </a:r>
            <a:br>
              <a:rPr lang="ru-RU" dirty="0" smtClean="0"/>
            </a:br>
            <a:r>
              <a:rPr lang="ru-RU" dirty="0" smtClean="0"/>
              <a:t>Я люблю свою коровку,</a:t>
            </a:r>
            <a:br>
              <a:rPr lang="ru-RU" dirty="0" smtClean="0"/>
            </a:br>
            <a:r>
              <a:rPr lang="ru-RU" dirty="0" smtClean="0"/>
              <a:t>И, проснувшись, ровно в 5,</a:t>
            </a:r>
            <a:br>
              <a:rPr lang="ru-RU" dirty="0" smtClean="0"/>
            </a:br>
            <a:r>
              <a:rPr lang="ru-RU" dirty="0" smtClean="0"/>
              <a:t>Привязав на рог веревку,</a:t>
            </a:r>
            <a:br>
              <a:rPr lang="ru-RU" dirty="0" smtClean="0"/>
            </a:br>
            <a:r>
              <a:rPr lang="ru-RU" dirty="0" smtClean="0"/>
              <a:t>Вывожу ее гулять</a:t>
            </a:r>
            <a:br>
              <a:rPr lang="ru-RU" dirty="0" smtClean="0"/>
            </a:br>
            <a:r>
              <a:rPr lang="ru-RU" dirty="0" smtClean="0"/>
              <a:t>С ней хожу на водопой я,</a:t>
            </a:r>
            <a:br>
              <a:rPr lang="ru-RU" dirty="0" smtClean="0"/>
            </a:br>
            <a:r>
              <a:rPr lang="ru-RU" dirty="0" smtClean="0"/>
              <a:t>И даю щипать траву,</a:t>
            </a:r>
            <a:br>
              <a:rPr lang="ru-RU" dirty="0" smtClean="0"/>
            </a:br>
            <a:r>
              <a:rPr lang="ru-RU" dirty="0" smtClean="0"/>
              <a:t>И заветною тропою,</a:t>
            </a:r>
            <a:br>
              <a:rPr lang="ru-RU" dirty="0" smtClean="0"/>
            </a:br>
            <a:r>
              <a:rPr lang="ru-RU" dirty="0" smtClean="0"/>
              <a:t>Еду в дом, где сам живу.</a:t>
            </a:r>
            <a:br>
              <a:rPr lang="ru-RU" dirty="0" smtClean="0"/>
            </a:br>
            <a:r>
              <a:rPr lang="ru-RU" dirty="0" smtClean="0"/>
              <a:t>Утром ей скажу: «здорово»!</a:t>
            </a:r>
            <a:br>
              <a:rPr lang="ru-RU" dirty="0" smtClean="0"/>
            </a:br>
            <a:r>
              <a:rPr lang="ru-RU" dirty="0" smtClean="0"/>
              <a:t>На ночь ей шепну: «пока»!</a:t>
            </a:r>
            <a:br>
              <a:rPr lang="ru-RU" dirty="0" smtClean="0"/>
            </a:br>
            <a:r>
              <a:rPr lang="ru-RU" dirty="0" smtClean="0"/>
              <a:t>И тогда моя корова</a:t>
            </a:r>
            <a:br>
              <a:rPr lang="ru-RU" dirty="0" smtClean="0"/>
            </a:br>
            <a:r>
              <a:rPr lang="ru-RU" dirty="0" smtClean="0"/>
              <a:t>Даст мне много молока</a:t>
            </a:r>
            <a:endParaRPr lang="ru-RU" dirty="0"/>
          </a:p>
        </p:txBody>
      </p:sp>
      <p:pic>
        <p:nvPicPr>
          <p:cNvPr id="5" name="Содержимое 4" descr="images0WE3Q03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2348880"/>
            <a:ext cx="4011700" cy="266960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Интересное о коровах</a:t>
            </a:r>
            <a:endParaRPr lang="ru-RU" dirty="0"/>
          </a:p>
        </p:txBody>
      </p:sp>
      <p:pic>
        <p:nvPicPr>
          <p:cNvPr id="5" name="Содержимое 4" descr="йййййййййййййййй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4495276" cy="312496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коровы и быки не различают цвета. </a:t>
            </a:r>
          </a:p>
          <a:p>
            <a:r>
              <a:rPr lang="ru-RU" dirty="0" smtClean="0"/>
              <a:t>на вкус молока у коровы влияет съеденная ей трава. Если молоко с горьковатым привкусом, то это значит, что корова съела полынь или какую-либо другую горькую травку.</a:t>
            </a:r>
          </a:p>
          <a:p>
            <a:r>
              <a:rPr lang="ru-RU" dirty="0" smtClean="0"/>
              <a:t>корова относится к жвачным животным. В минуту они могут сделать до 100 движений челюстью.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/>
              <a:t>Презентация для детей младшей группы.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Подготовила: Ефимова Л. Т.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Цель: Расширить представления детей о домашних животных, вызвать эмоциональный отклик с помощью художественного слова.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КОШКИ.</a:t>
            </a:r>
            <a:endParaRPr lang="ru-RU" dirty="0"/>
          </a:p>
        </p:txBody>
      </p:sp>
      <p:pic>
        <p:nvPicPr>
          <p:cNvPr id="6" name="Содержимое 5" descr="imagesKQ3XF2H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3672408" cy="4486489"/>
          </a:xfrm>
        </p:spPr>
      </p:pic>
      <p:pic>
        <p:nvPicPr>
          <p:cNvPr id="7" name="Содержимое 6" descr="imagesL6QKIV7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844824"/>
            <a:ext cx="3775098" cy="339281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Сергей Михалков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Котята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 послушайте, ребята,</a:t>
            </a:r>
            <a:br>
              <a:rPr lang="ru-RU" dirty="0" smtClean="0"/>
            </a:br>
            <a:r>
              <a:rPr lang="ru-RU" dirty="0" smtClean="0"/>
              <a:t>Я хочу вам рассказать;</a:t>
            </a:r>
            <a:br>
              <a:rPr lang="ru-RU" dirty="0" smtClean="0"/>
            </a:br>
            <a:r>
              <a:rPr lang="ru-RU" dirty="0" smtClean="0"/>
              <a:t>Родились у нас котята -</a:t>
            </a:r>
            <a:br>
              <a:rPr lang="ru-RU" dirty="0" smtClean="0"/>
            </a:br>
            <a:r>
              <a:rPr lang="ru-RU" dirty="0" smtClean="0"/>
              <a:t>Их по счету ровно пять.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решали, мы гадали:</a:t>
            </a:r>
            <a:br>
              <a:rPr lang="ru-RU" dirty="0" smtClean="0"/>
            </a:br>
            <a:r>
              <a:rPr lang="ru-RU" dirty="0" smtClean="0"/>
              <a:t>Как же нам котят назвать?</a:t>
            </a:r>
            <a:br>
              <a:rPr lang="ru-RU" dirty="0" smtClean="0"/>
            </a:br>
            <a:r>
              <a:rPr lang="ru-RU" dirty="0" smtClean="0"/>
              <a:t>Наконец мы их назвали:</a:t>
            </a:r>
            <a:br>
              <a:rPr lang="ru-RU" dirty="0" smtClean="0"/>
            </a:br>
            <a:r>
              <a:rPr lang="ru-RU" dirty="0" smtClean="0"/>
              <a:t>РАЗ, ДВА, ТРИ, ЧЕТЫРЕ, ПЯТЬ.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 - котенок самый белый,</a:t>
            </a:r>
            <a:br>
              <a:rPr lang="ru-RU" dirty="0" smtClean="0"/>
            </a:br>
            <a:r>
              <a:rPr lang="ru-RU" dirty="0" smtClean="0"/>
              <a:t>ДВА - котенок самый смелый,</a:t>
            </a:r>
            <a:br>
              <a:rPr lang="ru-RU" dirty="0" smtClean="0"/>
            </a:br>
            <a:r>
              <a:rPr lang="ru-RU" dirty="0" smtClean="0"/>
              <a:t>ТРИ - котенок самый умный,</a:t>
            </a:r>
            <a:br>
              <a:rPr lang="ru-RU" dirty="0" smtClean="0"/>
            </a:br>
            <a:r>
              <a:rPr lang="ru-RU" dirty="0" smtClean="0"/>
              <a:t>А ЧЕТЫРЕ - самый шумный.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ПЯТЬ - похож на ТРИ и ДВА -</a:t>
            </a:r>
            <a:br>
              <a:rPr lang="ru-RU" dirty="0" smtClean="0"/>
            </a:br>
            <a:r>
              <a:rPr lang="ru-RU" dirty="0" smtClean="0"/>
              <a:t>Тот же хвост и голова,</a:t>
            </a:r>
            <a:br>
              <a:rPr lang="ru-RU" dirty="0" smtClean="0"/>
            </a:br>
            <a:r>
              <a:rPr lang="ru-RU" dirty="0" smtClean="0"/>
              <a:t>То же пятнышко на спинке,</a:t>
            </a:r>
            <a:br>
              <a:rPr lang="ru-RU" dirty="0" smtClean="0"/>
            </a:br>
            <a:r>
              <a:rPr lang="ru-RU" dirty="0" smtClean="0"/>
              <a:t>Так же спит весь день в корзинке.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Хороши у нас котята -</a:t>
            </a:r>
            <a:br>
              <a:rPr lang="ru-RU" dirty="0" smtClean="0"/>
            </a:br>
            <a:r>
              <a:rPr lang="ru-RU" dirty="0" smtClean="0"/>
              <a:t>РАЗ, ДВА, ТРИ, ЧЕТЫРЕ, ПЯТЬ!</a:t>
            </a:r>
            <a:br>
              <a:rPr lang="ru-RU" dirty="0" smtClean="0"/>
            </a:br>
            <a:r>
              <a:rPr lang="ru-RU" dirty="0" smtClean="0"/>
              <a:t>Заходите к нам, ребята,</a:t>
            </a:r>
            <a:br>
              <a:rPr lang="ru-RU" dirty="0" smtClean="0"/>
            </a:br>
            <a:r>
              <a:rPr lang="ru-RU" dirty="0" smtClean="0"/>
              <a:t>Посмотреть и посчитать.</a:t>
            </a:r>
            <a:endParaRPr lang="ru-RU" dirty="0"/>
          </a:p>
        </p:txBody>
      </p:sp>
      <p:pic>
        <p:nvPicPr>
          <p:cNvPr id="5" name="Содержимое 4" descr="images4TSE5U7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124744"/>
            <a:ext cx="3348852" cy="431291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Интересное о кошках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32040" y="1412776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Отпечаток носа кошки уникален, как отпечаток пальца человека</a:t>
            </a:r>
          </a:p>
          <a:p>
            <a:r>
              <a:rPr lang="ru-RU" dirty="0" smtClean="0"/>
              <a:t>Кошки – самые ленивые млекопитающие, они спят по 16 часов в день</a:t>
            </a:r>
          </a:p>
          <a:p>
            <a:r>
              <a:rPr lang="ru-RU" dirty="0" smtClean="0"/>
              <a:t>Кошки чувствуют запахи в 14 раз сильнее, чем люди, и значительно лучше собак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imagesFOGPKOK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4115296" cy="30706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dirty="0" smtClean="0"/>
              <a:t>СОБАКИ</a:t>
            </a:r>
            <a:endParaRPr lang="ru-RU" dirty="0"/>
          </a:p>
        </p:txBody>
      </p:sp>
      <p:pic>
        <p:nvPicPr>
          <p:cNvPr id="5" name="Содержимое 4" descr="images8KXH7UV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5310205" cy="3533700"/>
          </a:xfrm>
        </p:spPr>
      </p:pic>
      <p:pic>
        <p:nvPicPr>
          <p:cNvPr id="6" name="Содержимое 5" descr="images59ANRVLX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3284984"/>
            <a:ext cx="4389663" cy="328801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4248" y="836712"/>
            <a:ext cx="1882552" cy="580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764704"/>
            <a:ext cx="3610744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Елена Стеквашова</a:t>
            </a:r>
          </a:p>
          <a:p>
            <a:pPr>
              <a:buNone/>
            </a:pPr>
            <a:r>
              <a:rPr lang="ru-RU" dirty="0" smtClean="0"/>
              <a:t>ЩЕНОК</a:t>
            </a:r>
          </a:p>
          <a:p>
            <a:pPr>
              <a:buNone/>
            </a:pPr>
            <a:r>
              <a:rPr lang="ru-RU" dirty="0" smtClean="0"/>
              <a:t>      Как же я хочу щенка, </a:t>
            </a:r>
            <a:br>
              <a:rPr lang="ru-RU" dirty="0" smtClean="0"/>
            </a:br>
            <a:r>
              <a:rPr lang="ru-RU" dirty="0" smtClean="0"/>
              <a:t>Но живого, не из плюша. </a:t>
            </a:r>
            <a:br>
              <a:rPr lang="ru-RU" dirty="0" smtClean="0"/>
            </a:br>
            <a:r>
              <a:rPr lang="ru-RU" dirty="0" smtClean="0"/>
              <a:t>Чтобы пухлые бока </a:t>
            </a:r>
            <a:br>
              <a:rPr lang="ru-RU" dirty="0" smtClean="0"/>
            </a:br>
            <a:r>
              <a:rPr lang="ru-RU" dirty="0" smtClean="0"/>
              <a:t>И торчком стояли уши. </a:t>
            </a:r>
            <a:br>
              <a:rPr lang="ru-RU" dirty="0" smtClean="0"/>
            </a:br>
            <a:r>
              <a:rPr lang="ru-RU" dirty="0" smtClean="0"/>
              <a:t>Я бы так его любил! </a:t>
            </a:r>
            <a:br>
              <a:rPr lang="ru-RU" dirty="0" smtClean="0"/>
            </a:br>
            <a:r>
              <a:rPr lang="ru-RU" dirty="0" smtClean="0"/>
              <a:t>Он меня любил бы тоже, </a:t>
            </a:r>
            <a:br>
              <a:rPr lang="ru-RU" dirty="0" smtClean="0"/>
            </a:br>
            <a:r>
              <a:rPr lang="ru-RU" dirty="0" smtClean="0"/>
              <a:t>Я гулять бы с ним ходил </a:t>
            </a:r>
            <a:br>
              <a:rPr lang="ru-RU" dirty="0" smtClean="0"/>
            </a:br>
            <a:r>
              <a:rPr lang="ru-RU" dirty="0" smtClean="0"/>
              <a:t>В день ненастный и погожий. </a:t>
            </a:r>
            <a:br>
              <a:rPr lang="ru-RU" dirty="0" smtClean="0"/>
            </a:br>
            <a:r>
              <a:rPr lang="ru-RU" dirty="0" smtClean="0"/>
              <a:t>Я бы с рук его кормил, </a:t>
            </a:r>
            <a:br>
              <a:rPr lang="ru-RU" dirty="0" smtClean="0"/>
            </a:br>
            <a:r>
              <a:rPr lang="ru-RU" dirty="0" smtClean="0"/>
              <a:t>Он бы мне лизал ладошку. </a:t>
            </a:r>
            <a:br>
              <a:rPr lang="ru-RU" dirty="0" smtClean="0"/>
            </a:br>
            <a:r>
              <a:rPr lang="ru-RU" dirty="0" smtClean="0"/>
              <a:t>Я с сестренкой говорил - </a:t>
            </a:r>
            <a:br>
              <a:rPr lang="ru-RU" dirty="0" smtClean="0"/>
            </a:br>
            <a:r>
              <a:rPr lang="ru-RU" dirty="0" smtClean="0"/>
              <a:t>Ей зачем-то нужно кошку.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1187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556792"/>
            <a:ext cx="4645607" cy="359702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Интересное о собаках</a:t>
            </a:r>
            <a:endParaRPr lang="ru-RU" dirty="0"/>
          </a:p>
        </p:txBody>
      </p:sp>
      <p:pic>
        <p:nvPicPr>
          <p:cNvPr id="5" name="Содержимое 4" descr="alsatian-do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Лайка, русская дворняга, была первым млекопитающим, облетевшим Землю в космическом корабле в 1957 году.</a:t>
            </a:r>
          </a:p>
          <a:p>
            <a:r>
              <a:rPr lang="ru-RU" dirty="0" smtClean="0"/>
              <a:t>Небольшое количество винограда или изюма может вызвать у собак почечную недостаточность. Шоколад, австралийский орех, жареный лук или что-либо с кофеином могут также нанести собакам вред.</a:t>
            </a:r>
          </a:p>
          <a:p>
            <a:r>
              <a:rPr lang="ru-RU" dirty="0" smtClean="0"/>
              <a:t>Египтяне, японцы, индейцы считали собак священными животными и очень почитали их.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309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 </vt:lpstr>
      <vt:lpstr> </vt:lpstr>
      <vt:lpstr>КОШКИ.</vt:lpstr>
      <vt:lpstr> </vt:lpstr>
      <vt:lpstr> Интересное о кошках</vt:lpstr>
      <vt:lpstr>СОБАКИ</vt:lpstr>
      <vt:lpstr> </vt:lpstr>
      <vt:lpstr>Интересное о собаках</vt:lpstr>
      <vt:lpstr>ЛОШАДЬ</vt:lpstr>
      <vt:lpstr> </vt:lpstr>
      <vt:lpstr>Интересное о лошадях</vt:lpstr>
      <vt:lpstr>ОВЦЫ</vt:lpstr>
      <vt:lpstr> </vt:lpstr>
      <vt:lpstr>Интересное об овечках</vt:lpstr>
      <vt:lpstr>КОРОВА</vt:lpstr>
      <vt:lpstr> </vt:lpstr>
      <vt:lpstr>Интересное о коровах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1</dc:creator>
  <cp:lastModifiedBy>Группа №4</cp:lastModifiedBy>
  <cp:revision>15</cp:revision>
  <dcterms:created xsi:type="dcterms:W3CDTF">2014-10-07T10:55:06Z</dcterms:created>
  <dcterms:modified xsi:type="dcterms:W3CDTF">2022-05-06T10:12:53Z</dcterms:modified>
</cp:coreProperties>
</file>