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AC971-8A37-44E0-9FA8-217445E30ED8}" type="datetimeFigureOut">
              <a:rPr lang="ru-RU" smtClean="0"/>
              <a:t>06.05.22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C68C1-21DB-4365-9165-26863314D9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16023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Мастер- класс по объёмной аппликации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 Зимний ангел» с детьми старшего дошкольного возраста.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20422_1120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492896"/>
            <a:ext cx="3096344" cy="41284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20321_072422.jpg"/>
          <p:cNvPicPr>
            <a:picLocks noChangeAspect="1"/>
          </p:cNvPicPr>
          <p:nvPr/>
        </p:nvPicPr>
        <p:blipFill>
          <a:blip r:embed="rId2" cstate="print"/>
          <a:srcRect l="14635"/>
          <a:stretch>
            <a:fillRect/>
          </a:stretch>
        </p:blipFill>
        <p:spPr>
          <a:xfrm rot="16200000">
            <a:off x="2926128" y="1618489"/>
            <a:ext cx="3600399" cy="50611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72819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Подготавливаем следующие материалы и инструменты: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94421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Просим ребенка раскрасить основной фон, используя разные виды карандашей или фломастеры по его желанию.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321_0734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564904"/>
            <a:ext cx="2355726" cy="3140968"/>
          </a:xfrm>
          <a:prstGeom prst="rect">
            <a:avLst/>
          </a:prstGeom>
        </p:spPr>
      </p:pic>
      <p:pic>
        <p:nvPicPr>
          <p:cNvPr id="4" name="Рисунок 3" descr="IMG_20220321_0735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564904"/>
            <a:ext cx="2355726" cy="3140968"/>
          </a:xfrm>
          <a:prstGeom prst="rect">
            <a:avLst/>
          </a:prstGeom>
        </p:spPr>
      </p:pic>
      <p:pic>
        <p:nvPicPr>
          <p:cNvPr id="5" name="Рисунок 4" descr="IMG_20220321_0738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564904"/>
            <a:ext cx="2376264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001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окончании раскрашивания вырезаем по контуру и наклеиваем на картонную основу.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321_0740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2484276" cy="3312368"/>
          </a:xfrm>
          <a:prstGeom prst="rect">
            <a:avLst/>
          </a:prstGeom>
        </p:spPr>
      </p:pic>
      <p:pic>
        <p:nvPicPr>
          <p:cNvPr id="4" name="Рисунок 3" descr="IMG_20220321_0742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276872"/>
            <a:ext cx="2484276" cy="3312368"/>
          </a:xfrm>
          <a:prstGeom prst="rect">
            <a:avLst/>
          </a:prstGeom>
        </p:spPr>
      </p:pic>
      <p:pic>
        <p:nvPicPr>
          <p:cNvPr id="5" name="Рисунок 4" descr="IMG_20220321_0742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348880"/>
            <a:ext cx="2448272" cy="3264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6561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Раскрашиваем ангела.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422_1021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348880"/>
            <a:ext cx="2211710" cy="2948947"/>
          </a:xfrm>
          <a:prstGeom prst="rect">
            <a:avLst/>
          </a:prstGeom>
        </p:spPr>
      </p:pic>
      <p:pic>
        <p:nvPicPr>
          <p:cNvPr id="4" name="Рисунок 3" descr="IMG_20220422_1022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348880"/>
            <a:ext cx="2247714" cy="2996952"/>
          </a:xfrm>
          <a:prstGeom prst="rect">
            <a:avLst/>
          </a:prstGeom>
        </p:spPr>
      </p:pic>
      <p:pic>
        <p:nvPicPr>
          <p:cNvPr id="5" name="Рисунок 4" descr="IMG_20220422_1023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2348880"/>
            <a:ext cx="2283718" cy="3044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Вырезаем ангела и, отогнув по пунктирной линии края, намазываем их клеем.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422_1024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060848"/>
            <a:ext cx="2394266" cy="3192355"/>
          </a:xfrm>
          <a:prstGeom prst="rect">
            <a:avLst/>
          </a:prstGeom>
        </p:spPr>
      </p:pic>
      <p:pic>
        <p:nvPicPr>
          <p:cNvPr id="4" name="Рисунок 3" descr="IMG_20220422_1025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060848"/>
            <a:ext cx="2355726" cy="3140968"/>
          </a:xfrm>
          <a:prstGeom prst="rect">
            <a:avLst/>
          </a:prstGeom>
        </p:spPr>
      </p:pic>
      <p:pic>
        <p:nvPicPr>
          <p:cNvPr id="5" name="Рисунок 4" descr="IMG_20220422_1026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2060849"/>
            <a:ext cx="2376264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Наклеиваем ангелочка на основной фон. Выгибаем его тело для придания объёма.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220422_102642.jpg"/>
          <p:cNvPicPr>
            <a:picLocks noChangeAspect="1"/>
          </p:cNvPicPr>
          <p:nvPr/>
        </p:nvPicPr>
        <p:blipFill>
          <a:blip r:embed="rId2" cstate="print"/>
          <a:srcRect t="14286" r="952"/>
          <a:stretch>
            <a:fillRect/>
          </a:stretch>
        </p:blipFill>
        <p:spPr>
          <a:xfrm>
            <a:off x="2627784" y="1988840"/>
            <a:ext cx="3744416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процессе работы всегда хочется что-то подправить. Этим мы и занялись. Делаем фон поярче.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20422_103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916832"/>
            <a:ext cx="3528392" cy="4704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Наша работа готова. Вот так просто и интересно, а главное с пользой мы провели время. 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20422_1031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844824"/>
            <a:ext cx="3507854" cy="4677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Мастер- класс по объёмной аппликации  « Зимний ангел» с детьми старшего дошкольного возраста.</vt:lpstr>
      <vt:lpstr>Подготавливаем следующие материалы и инструменты:</vt:lpstr>
      <vt:lpstr>Просим ребенка раскрасить основной фон, используя разные виды карандашей или фломастеры по его желанию.</vt:lpstr>
      <vt:lpstr>По окончании раскрашивания вырезаем по контуру и наклеиваем на картонную основу.</vt:lpstr>
      <vt:lpstr>Раскрашиваем ангела.</vt:lpstr>
      <vt:lpstr>Вырезаем ангела и, отогнув по пунктирной линии края, намазываем их клеем.</vt:lpstr>
      <vt:lpstr>Наклеиваем ангелочка на основной фон. Выгибаем его тело для придания объёма.</vt:lpstr>
      <vt:lpstr>В процессе работы всегда хочется что-то подправить. Этим мы и занялись. Делаем фон поярче.</vt:lpstr>
      <vt:lpstr>Наша работа готова. Вот так просто и интересно, а главное с пользой мы провели время. Спасибо за внимание!</vt:lpstr>
      <vt:lpstr>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 по объёмной аппликации  « Зимний ангел» с детьми старшего дошкольного возраста.</dc:title>
  <dc:creator>ДС146</dc:creator>
  <cp:lastModifiedBy>ДС146</cp:lastModifiedBy>
  <cp:revision>1</cp:revision>
  <dcterms:created xsi:type="dcterms:W3CDTF">2022-05-06T15:03:55Z</dcterms:created>
  <dcterms:modified xsi:type="dcterms:W3CDTF">2022-05-06T15:36:43Z</dcterms:modified>
</cp:coreProperties>
</file>