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6" r:id="rId2"/>
    <p:sldId id="264" r:id="rId3"/>
    <p:sldId id="269" r:id="rId4"/>
    <p:sldId id="263" r:id="rId5"/>
    <p:sldId id="259" r:id="rId6"/>
    <p:sldId id="260" r:id="rId7"/>
    <p:sldId id="262" r:id="rId8"/>
    <p:sldId id="261" r:id="rId9"/>
    <p:sldId id="270" r:id="rId10"/>
    <p:sldId id="257" r:id="rId11"/>
    <p:sldId id="271" r:id="rId12"/>
    <p:sldId id="268" r:id="rId13"/>
    <p:sldId id="280" r:id="rId14"/>
    <p:sldId id="272" r:id="rId15"/>
    <p:sldId id="273" r:id="rId16"/>
    <p:sldId id="275" r:id="rId17"/>
    <p:sldId id="276" r:id="rId18"/>
    <p:sldId id="265" r:id="rId19"/>
    <p:sldId id="278" r:id="rId20"/>
    <p:sldId id="279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7B3D0-D72A-4D04-897C-0712D71DEDA6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D52CB-5219-4FB5-A558-376E907E2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79C271-2390-44C1-AD52-AE4047FF1C27}" type="slidenum">
              <a:rPr lang="ru-RU"/>
              <a:pPr/>
              <a:t>16</a:t>
            </a:fld>
            <a:endParaRPr lang="ru-RU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20528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44463"/>
            <a:ext cx="7494588" cy="14033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3581400" y="6303963"/>
            <a:ext cx="2128838" cy="471487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8613775" y="6303963"/>
            <a:ext cx="452438" cy="471487"/>
          </a:xfrm>
        </p:spPr>
        <p:txBody>
          <a:bodyPr/>
          <a:lstStyle>
            <a:lvl1pPr>
              <a:defRPr/>
            </a:lvl1pPr>
          </a:lstStyle>
          <a:p>
            <a:fld id="{9FB6071A-7101-4320-983B-49046FCE5D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0;&#1097;&#1091;&#1082;\Desktop\&#1082;&#1083;.&#1095;&#1072;&#1089;%20&#1044;&#1088;&#1091;&#1078;&#1073;&#1072;\&#1077;&#1088;&#1072;&#1083;&#1072;&#1096;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&#1055;&#1080;&#1097;&#1091;&#1082;\Desktop\&#1082;&#1083;.&#1095;&#1072;&#1089;%20&#1044;&#1088;&#1091;&#1078;&#1073;&#1072;\&#1044;&#1088;&#1091;&#1078;&#1073;&#1072;%20&#1082;&#1088;&#1077;&#1087;&#1082;&#1072;&#1103;.WMV" TargetMode="Externa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ищук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912768" cy="6594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Собери пословицу</a:t>
            </a:r>
          </a:p>
        </p:txBody>
      </p:sp>
      <p:pic>
        <p:nvPicPr>
          <p:cNvPr id="12304" name="Picture 16" descr="5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19928134">
            <a:off x="7714308" y="212939"/>
            <a:ext cx="1214438" cy="1222375"/>
          </a:xfrm>
          <a:noFill/>
          <a:ln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76238" y="1479550"/>
            <a:ext cx="293687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dirty="0"/>
              <a:t>1. Не имей 100 рублей,</a:t>
            </a:r>
          </a:p>
          <a:p>
            <a:endParaRPr lang="ru-RU" dirty="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19113" y="2487613"/>
            <a:ext cx="2809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2.Человек без друзей,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76238" y="3495675"/>
            <a:ext cx="2341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3.Нет друга- ищи,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9750" y="4365625"/>
            <a:ext cx="3236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4.Дерево живёт корнями, 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11188" y="5229225"/>
            <a:ext cx="2303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5.Дружба не гриб,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724525" y="1412875"/>
            <a:ext cx="2601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а человек друзьями.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300788" y="2924175"/>
            <a:ext cx="2468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в лесу не найдёшь.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227763" y="2133600"/>
            <a:ext cx="2441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а имей 100 друзей.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795963" y="4365625"/>
            <a:ext cx="2919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что дерево без корней.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6011863" y="5229225"/>
            <a:ext cx="2322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а нашёл – береги.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291 -0.00812 L -0.32239 -0.092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795 -0.01855 L -0.2776 -0.271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73 -0.00788 L -0.37101 -0.249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76 0.01298 L -0.23681 0.43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1 -0.03941 L -0.37118 0.3392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Галина Ивановна\Рабочий стол\фото о дружбе\94fa5f4762944c269c395a17c14145d0_968881805eb7320dd8546e05f52f9ce9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74" y="0"/>
            <a:ext cx="7674954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ералаш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0"/>
            <a:ext cx="8282693" cy="6626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Галина Ивановна\Рабочий стол\фото о дружбе\94fa5f4762944c269c395a17c14145d0_968881805eb7320dd8546e05f52f9ce9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74" y="0"/>
            <a:ext cx="7674954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534400" cy="758952"/>
          </a:xfrm>
        </p:spPr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http://savepic.ru/474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894728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1" name="Picture 5" descr="http://trackvideo.ru/images/posters/orig/201207/4800.jpg"/>
          <p:cNvPicPr>
            <a:picLocks noChangeAspect="1" noChangeArrowheads="1"/>
          </p:cNvPicPr>
          <p:nvPr/>
        </p:nvPicPr>
        <p:blipFill>
          <a:blip r:embed="rId2" cstate="print"/>
          <a:srcRect l="19509" t="41036" r="4079" b="3461"/>
          <a:stretch>
            <a:fillRect/>
          </a:stretch>
        </p:blipFill>
        <p:spPr bwMode="auto">
          <a:xfrm>
            <a:off x="971600" y="0"/>
            <a:ext cx="7200800" cy="6748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550" y="332656"/>
            <a:ext cx="8713736" cy="57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002" y="332656"/>
            <a:ext cx="8682131" cy="603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12509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62150"/>
            <a:ext cx="5848350" cy="4895850"/>
          </a:xfrm>
          <a:prstGeom prst="rect">
            <a:avLst/>
          </a:prstGeom>
          <a:noFill/>
        </p:spPr>
      </p:pic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5292725" y="476250"/>
            <a:ext cx="3851275" cy="1657350"/>
          </a:xfrm>
          <a:prstGeom prst="cloudCallout">
            <a:avLst>
              <a:gd name="adj1" fmla="val -44394"/>
              <a:gd name="adj2" fmla="val 5239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>
                <a:latin typeface="Comic Sans MS" pitchFamily="66" charset="0"/>
              </a:rPr>
              <a:t>Ребята,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давайте жить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дружно!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im8-tub-ru.yandex.net/i?id=11712716-19-72&amp;n=21"/>
          <p:cNvPicPr>
            <a:picLocks noChangeAspect="1" noChangeArrowheads="1"/>
          </p:cNvPicPr>
          <p:nvPr/>
        </p:nvPicPr>
        <p:blipFill>
          <a:blip r:embed="rId3" cstate="print"/>
          <a:srcRect b="8772"/>
          <a:stretch>
            <a:fillRect/>
          </a:stretch>
        </p:blipFill>
        <p:spPr bwMode="auto">
          <a:xfrm>
            <a:off x="467544" y="260648"/>
            <a:ext cx="8280920" cy="60597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87484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ДРУЖБА-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ПРЕКРАСНОЕ СЛОВО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Содержимое 4" descr="61d51544f392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3503274"/>
            <a:ext cx="3024336" cy="3354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Дружба крепкая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0596" y="980728"/>
            <a:ext cx="8902808" cy="4896544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8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7494588" cy="140335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Мне понравилось…</a:t>
            </a:r>
            <a:br>
              <a:rPr lang="ru-RU" sz="3600" dirty="0" smtClean="0"/>
            </a:br>
            <a:r>
              <a:rPr lang="ru-RU" sz="3600" dirty="0" smtClean="0"/>
              <a:t>Мне не понравилось…</a:t>
            </a:r>
            <a:br>
              <a:rPr lang="ru-RU" sz="3600" dirty="0" smtClean="0"/>
            </a:br>
            <a:r>
              <a:rPr lang="ru-RU" sz="3600" dirty="0" smtClean="0"/>
              <a:t>Я сегодня понял (а)...</a:t>
            </a:r>
            <a:br>
              <a:rPr lang="ru-RU" sz="3600" dirty="0" smtClean="0"/>
            </a:br>
            <a:r>
              <a:rPr lang="ru-RU" sz="3600" dirty="0" smtClean="0"/>
              <a:t>Я задумался (ась) о…</a:t>
            </a:r>
            <a:br>
              <a:rPr lang="ru-RU" sz="3600" dirty="0" smtClean="0"/>
            </a:br>
            <a:r>
              <a:rPr lang="ru-RU" sz="3600" dirty="0" smtClean="0"/>
              <a:t>У меня возникло чувство…</a:t>
            </a:r>
            <a:endParaRPr lang="ru-RU" sz="3600" dirty="0"/>
          </a:p>
        </p:txBody>
      </p:sp>
      <p:pic>
        <p:nvPicPr>
          <p:cNvPr id="4" name="Рисунок 3" descr="дети.jpg"/>
          <p:cNvPicPr>
            <a:picLocks noChangeAspect="1"/>
          </p:cNvPicPr>
          <p:nvPr/>
        </p:nvPicPr>
        <p:blipFill>
          <a:blip r:embed="rId3" cstate="print"/>
          <a:srcRect t="4846" b="11743"/>
          <a:stretch>
            <a:fillRect/>
          </a:stretch>
        </p:blipFill>
        <p:spPr>
          <a:xfrm>
            <a:off x="1547664" y="2996952"/>
            <a:ext cx="5407223" cy="338437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9144000" cy="4572000"/>
          </a:xfrm>
        </p:spPr>
        <p:txBody>
          <a:bodyPr/>
          <a:lstStyle/>
          <a:p>
            <a:endParaRPr lang="ru-RU" dirty="0" smtClean="0"/>
          </a:p>
          <a:p>
            <a:pPr lvl="1"/>
            <a:r>
              <a:rPr lang="ru-RU" sz="2800" i="1" dirty="0" smtClean="0"/>
              <a:t>Как ты думаешь, для чего человеку нужны друзья?</a:t>
            </a:r>
            <a:endParaRPr lang="ru-RU" sz="1800" dirty="0" smtClean="0"/>
          </a:p>
          <a:p>
            <a:pPr lvl="1"/>
            <a:r>
              <a:rPr lang="ru-RU" sz="2800" i="1" dirty="0" smtClean="0"/>
              <a:t>Кого можно назвать настоящим другом?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4" name="Picture 2" descr="C:\Documents and Settings\Галина Ивановна\Рабочий стол\фото о дружбе\94fa5f4762944c269c395a17c14145d0_968881805eb7320dd8546e05f52f9ce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5372"/>
            <a:ext cx="5616624" cy="4722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/>
              <a:t>В толковом словаре С.И. Ожегова:</a:t>
            </a:r>
            <a:endParaRPr lang="ru-RU" dirty="0" smtClean="0"/>
          </a:p>
          <a:p>
            <a:endParaRPr lang="ru-RU" dirty="0" smtClean="0"/>
          </a:p>
          <a:p>
            <a:r>
              <a:rPr lang="ru-RU" b="1" i="1" dirty="0" smtClean="0"/>
              <a:t>Дружба – близкие отношения, основанные на взаимном доверии, привязанности, общности интересов.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52400"/>
            <a:ext cx="8229600" cy="12223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pic>
        <p:nvPicPr>
          <p:cNvPr id="7172" name="Picture 4" descr="аристоте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30583">
            <a:off x="610481" y="827377"/>
            <a:ext cx="3611294" cy="482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AutoShape 7"/>
          <p:cNvSpPr>
            <a:spLocks noChangeArrowheads="1"/>
          </p:cNvSpPr>
          <p:nvPr/>
        </p:nvSpPr>
        <p:spPr bwMode="auto">
          <a:xfrm rot="617878">
            <a:off x="4951413" y="712788"/>
            <a:ext cx="3962400" cy="4994275"/>
          </a:xfrm>
          <a:prstGeom prst="wedgeRoundRectCallout">
            <a:avLst>
              <a:gd name="adj1" fmla="val -96657"/>
              <a:gd name="adj2" fmla="val 12616"/>
              <a:gd name="adj3" fmla="val 16667"/>
            </a:avLst>
          </a:prstGeom>
          <a:solidFill>
            <a:srgbClr val="FF99CC">
              <a:alpha val="4784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 rot="598480">
            <a:off x="5022850" y="752475"/>
            <a:ext cx="40195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00CC"/>
                </a:solidFill>
                <a:latin typeface="Monotype Corsiva" pitchFamily="66" charset="0"/>
              </a:rPr>
              <a:t>Дружба – самое </a:t>
            </a:r>
          </a:p>
          <a:p>
            <a:r>
              <a:rPr lang="ru-RU" sz="4000" b="1" dirty="0">
                <a:solidFill>
                  <a:srgbClr val="0000CC"/>
                </a:solidFill>
                <a:latin typeface="Monotype Corsiva" pitchFamily="66" charset="0"/>
              </a:rPr>
              <a:t>необходимое в жизни, так как никто не пожелает себе жизни без друзей, даже если бы он имел все </a:t>
            </a:r>
          </a:p>
          <a:p>
            <a:r>
              <a:rPr lang="ru-RU" sz="4000" b="1" dirty="0">
                <a:solidFill>
                  <a:srgbClr val="0000CC"/>
                </a:solidFill>
                <a:latin typeface="Monotype Corsiva" pitchFamily="66" charset="0"/>
              </a:rPr>
              <a:t>остальные блага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5903893"/>
            <a:ext cx="7308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Аристотель, </a:t>
            </a:r>
            <a:r>
              <a:rPr lang="ru-RU" sz="2400" b="1" dirty="0" smtClean="0"/>
              <a:t>древнегреческий философ и учёный</a:t>
            </a:r>
            <a:endParaRPr lang="ru-RU" sz="28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Цицерон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55892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древнеримский политический деятель, оратор, писатель.</a:t>
            </a:r>
            <a:endParaRPr lang="ru-RU" sz="2400" dirty="0"/>
          </a:p>
        </p:txBody>
      </p:sp>
      <p:pic>
        <p:nvPicPr>
          <p:cNvPr id="1026" name="Picture 2" descr="http://stat16.privet.ru/lr/0d204e019ca79bfbedd74b895ac4b50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3103091" cy="4202832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 rot="497979">
            <a:off x="4149708" y="1037229"/>
            <a:ext cx="4768511" cy="3474211"/>
          </a:xfrm>
          <a:prstGeom prst="wedgeEllipseCallout">
            <a:avLst>
              <a:gd name="adj1" fmla="val -93442"/>
              <a:gd name="adj2" fmla="val 495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Без истинной дружбы жизнь – ничто. 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5517232"/>
            <a:ext cx="2808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/>
              <a:t>Цицерон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404664"/>
            <a:ext cx="8503920" cy="56943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23516" y="5445224"/>
            <a:ext cx="692048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/>
              <a:t>Пифагор,</a:t>
            </a:r>
            <a:endParaRPr lang="ru-RU" sz="3600" b="1" dirty="0" smtClean="0"/>
          </a:p>
          <a:p>
            <a:r>
              <a:rPr lang="ru-RU" sz="2800" dirty="0" smtClean="0"/>
              <a:t>древнегреческий математик и философ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436" name="Picture 4" descr="http://im2-tub-ru.yandex.net/i?id=115853042-0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3168352" cy="3802023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203848" y="1340768"/>
            <a:ext cx="5616624" cy="2808312"/>
          </a:xfrm>
          <a:prstGeom prst="cloudCallout">
            <a:avLst>
              <a:gd name="adj1" fmla="val -67789"/>
              <a:gd name="adj2" fmla="val 448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Дружба есть равенство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b="1" i="1" dirty="0" smtClean="0"/>
              <a:t>Аристотель, </a:t>
            </a:r>
            <a:r>
              <a:rPr lang="ru-RU" sz="2800" b="1" dirty="0" smtClean="0"/>
              <a:t>древнегреческий философ и учёный</a:t>
            </a:r>
            <a:endParaRPr lang="ru-RU" sz="3200" b="1" dirty="0" smtClean="0"/>
          </a:p>
          <a:p>
            <a:endParaRPr lang="ru-RU" dirty="0"/>
          </a:p>
        </p:txBody>
      </p:sp>
      <p:pic>
        <p:nvPicPr>
          <p:cNvPr id="4" name="Picture 4" descr="аристоте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30583">
            <a:off x="538473" y="827376"/>
            <a:ext cx="3611294" cy="482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3527376" y="260648"/>
            <a:ext cx="5616624" cy="4320480"/>
          </a:xfrm>
          <a:prstGeom prst="cloudCallout">
            <a:avLst>
              <a:gd name="adj1" fmla="val -58941"/>
              <a:gd name="adj2" fmla="val 121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бедности и других жизненных несчастьях настоящие друзья – это надежное прибежище.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530120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/>
              <a:t>Аристотель, </a:t>
            </a:r>
            <a:r>
              <a:rPr lang="ru-RU" b="1" dirty="0" smtClean="0"/>
              <a:t>древнегреческий философ и учёный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Галина Ивановна\Рабочий стол\фото о дружбе\94fa5f4762944c269c395a17c14145d0_968881805eb7320dd8546e05f52f9ce9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74" y="0"/>
            <a:ext cx="7674954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632</TotalTime>
  <Words>175</Words>
  <Application>Microsoft Office PowerPoint</Application>
  <PresentationFormat>Экран (4:3)</PresentationFormat>
  <Paragraphs>38</Paragraphs>
  <Slides>21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Собери пословицу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 Мне понравилось… Мне не понравилось… Я сегодня понял (а)... Я задумался (ась) о… У меня возникло чувство…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Собери пословицу</dc:title>
  <dc:creator>Pishuk</dc:creator>
  <cp:lastModifiedBy>RePack by SPecialiST</cp:lastModifiedBy>
  <cp:revision>70</cp:revision>
  <dcterms:created xsi:type="dcterms:W3CDTF">2013-10-26T10:25:49Z</dcterms:created>
  <dcterms:modified xsi:type="dcterms:W3CDTF">2013-10-28T15:55:45Z</dcterms:modified>
</cp:coreProperties>
</file>