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04ABE-C2B7-4594-9862-539C1527BDF5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18CEC-8035-45B4-9EF3-9B2C7B322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18CEC-8035-45B4-9EF3-9B2C7B32217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ACD5C-387C-473F-AA9F-6FBA41796A6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20A62-DC60-4DBB-A9CB-0D786EDE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ИГРЫ ДЛЯ </a:t>
            </a:r>
            <a:r>
              <a:rPr lang="ru-RU" dirty="0" smtClean="0"/>
              <a:t>ДЕТЕЙ СВОИМИ РУКАМИ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800856" y="5500702"/>
            <a:ext cx="2343144" cy="1357298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0"/>
            <a:ext cx="6972320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Дидактическая игра</a:t>
            </a:r>
            <a:br>
              <a:rPr lang="ru-RU" sz="4000" dirty="0" smtClean="0"/>
            </a:br>
            <a:r>
              <a:rPr lang="ru-RU" sz="4000" dirty="0" smtClean="0"/>
              <a:t>«Пристегни уточке крылышко» </a:t>
            </a:r>
            <a:endParaRPr lang="ru-RU" sz="4000" dirty="0"/>
          </a:p>
        </p:txBody>
      </p:sp>
      <p:pic>
        <p:nvPicPr>
          <p:cNvPr id="8" name="Содержимое 7" descr="WhatsApp Image 2020-02-04 at 20.53.49 (4).jpeg"/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1428736"/>
            <a:ext cx="3786182" cy="2286016"/>
          </a:xfrm>
        </p:spPr>
        <p:txBody>
          <a:bodyPr>
            <a:normAutofit fontScale="92500" lnSpcReduction="10000"/>
          </a:bodyPr>
          <a:lstStyle/>
          <a:p>
            <a:r>
              <a:rPr lang="ru-RU" sz="2200" b="1" i="1" dirty="0" smtClean="0"/>
              <a:t>Цели и задачи игры: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Учить застегивать пуговицы;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Закрепить координацию движения рук;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Развить мелкую моторику рук;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Воспитать выполнять простые действия самостоятельно.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3929066"/>
            <a:ext cx="364333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Ход игры: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Определить правильное положение крыла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Найти сквозное отверстие в крылышке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Пристегнуть крыло к уточке  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428604"/>
            <a:ext cx="5500726" cy="116205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Дидактическая игра«Помоги фигуркам найти свой домик по цвету»</a:t>
            </a:r>
            <a:endParaRPr lang="ru-RU" sz="3200" dirty="0"/>
          </a:p>
        </p:txBody>
      </p:sp>
      <p:pic>
        <p:nvPicPr>
          <p:cNvPr id="5" name="Содержимое 4" descr="WhatsApp Image 2020-02-04 at 20.53.50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28" y="2143116"/>
            <a:ext cx="3563959" cy="347662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714488"/>
            <a:ext cx="4357718" cy="3000396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Цели и задачи игры :</a:t>
            </a:r>
          </a:p>
          <a:p>
            <a:pPr>
              <a:buFont typeface="Wingdings" pitchFamily="2" charset="2"/>
              <a:buChar char="Ø"/>
            </a:pPr>
            <a:r>
              <a:rPr lang="ru-RU" sz="2000" i="1" dirty="0" smtClean="0"/>
              <a:t>Учить находить фигуры по цвету ;</a:t>
            </a:r>
          </a:p>
          <a:p>
            <a:pPr>
              <a:buFont typeface="Wingdings" pitchFamily="2" charset="2"/>
              <a:buChar char="Ø"/>
            </a:pPr>
            <a:r>
              <a:rPr lang="ru-RU" sz="2000" i="1" dirty="0" smtClean="0"/>
              <a:t>Закрепить название основных цветов;</a:t>
            </a:r>
          </a:p>
          <a:p>
            <a:pPr>
              <a:buFont typeface="Wingdings" pitchFamily="2" charset="2"/>
              <a:buChar char="Ø"/>
            </a:pPr>
            <a:r>
              <a:rPr lang="ru-RU" sz="2000" i="1" dirty="0" smtClean="0"/>
              <a:t>Развить мелкую моторику и внимание детей;</a:t>
            </a:r>
          </a:p>
          <a:p>
            <a:pPr>
              <a:buFont typeface="Wingdings" pitchFamily="2" charset="2"/>
              <a:buChar char="Ø"/>
            </a:pPr>
            <a:r>
              <a:rPr lang="ru-RU" sz="2000" i="1" dirty="0" smtClean="0"/>
              <a:t>Воспитывать познавательный интерес и усидчивость;</a:t>
            </a:r>
          </a:p>
          <a:p>
            <a:endParaRPr lang="ru-RU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4500570"/>
            <a:ext cx="421484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Ход игры: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Взять любую случайную фигуру со стола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Определить по цвету к которому из предложенных на коробке цветов она подходит;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Положить в отверстие фигуру по цвету.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28604"/>
            <a:ext cx="6286544" cy="661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Дидактическая игра</a:t>
            </a:r>
            <a:br>
              <a:rPr lang="ru-RU" sz="3200" dirty="0" smtClean="0"/>
            </a:br>
            <a:r>
              <a:rPr lang="ru-RU" sz="3200" dirty="0" smtClean="0"/>
              <a:t>«Подбери прищепки»</a:t>
            </a:r>
            <a:endParaRPr lang="ru-RU" sz="3200" dirty="0"/>
          </a:p>
        </p:txBody>
      </p:sp>
      <p:pic>
        <p:nvPicPr>
          <p:cNvPr id="5" name="Содержимое 4" descr="WhatsApp Image 2020-02-04 at 20.53.49 (1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643051"/>
            <a:ext cx="3429024" cy="2500330"/>
          </a:xfrm>
        </p:spPr>
        <p:txBody>
          <a:bodyPr/>
          <a:lstStyle/>
          <a:p>
            <a:r>
              <a:rPr lang="ru-RU" sz="2000" b="1" i="1" dirty="0" smtClean="0"/>
              <a:t>Цели и задачи игры :</a:t>
            </a:r>
          </a:p>
          <a:p>
            <a:pPr>
              <a:buFont typeface="Wingdings" pitchFamily="2" charset="2"/>
              <a:buChar char="Ø"/>
            </a:pPr>
            <a:r>
              <a:rPr lang="ru-RU" sz="1600" i="1" dirty="0" smtClean="0"/>
              <a:t>Развивать </a:t>
            </a:r>
            <a:r>
              <a:rPr lang="ru-RU" sz="1600" i="1" dirty="0"/>
              <a:t>познавательную </a:t>
            </a:r>
            <a:r>
              <a:rPr lang="ru-RU" sz="1600" i="1" dirty="0" smtClean="0"/>
              <a:t>активность;</a:t>
            </a:r>
            <a:endParaRPr lang="ru-RU" sz="1600" i="1" dirty="0"/>
          </a:p>
          <a:p>
            <a:pPr>
              <a:buFont typeface="Wingdings" pitchFamily="2" charset="2"/>
              <a:buChar char="Ø"/>
            </a:pPr>
            <a:r>
              <a:rPr lang="ru-RU" sz="1600" i="1" dirty="0" smtClean="0"/>
              <a:t>Развивать </a:t>
            </a:r>
            <a:r>
              <a:rPr lang="ru-RU" sz="1600" i="1" dirty="0"/>
              <a:t>мелкую моторику пальцев </a:t>
            </a:r>
            <a:r>
              <a:rPr lang="ru-RU" sz="1600" i="1" dirty="0" smtClean="0"/>
              <a:t>рук;</a:t>
            </a:r>
            <a:endParaRPr lang="ru-RU" sz="1600" i="1" dirty="0"/>
          </a:p>
          <a:p>
            <a:pPr>
              <a:buFont typeface="Wingdings" pitchFamily="2" charset="2"/>
              <a:buChar char="Ø"/>
            </a:pPr>
            <a:r>
              <a:rPr lang="ru-RU" sz="1600" i="1" dirty="0" smtClean="0"/>
              <a:t> </a:t>
            </a:r>
            <a:r>
              <a:rPr lang="ru-RU" sz="1600" i="1" dirty="0"/>
              <a:t>Развивать внимание </a:t>
            </a:r>
            <a:r>
              <a:rPr lang="ru-RU" sz="1600" i="1" dirty="0" smtClean="0"/>
              <a:t>детей;</a:t>
            </a:r>
            <a:endParaRPr lang="ru-RU" sz="1600" i="1" dirty="0"/>
          </a:p>
          <a:p>
            <a:pPr>
              <a:buFont typeface="Wingdings" pitchFamily="2" charset="2"/>
              <a:buChar char="Ø"/>
            </a:pPr>
            <a:r>
              <a:rPr lang="ru-RU" sz="1600" i="1" dirty="0" smtClean="0"/>
              <a:t> </a:t>
            </a:r>
            <a:r>
              <a:rPr lang="ru-RU" sz="1600" i="1" dirty="0"/>
              <a:t>Воспитывать усидчивость.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4286256"/>
            <a:ext cx="32147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Ход  игры: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Выбрать определенного персонажа;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Подобрать нужную по цвету прищепку;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Прищепить в подходящее место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-142900"/>
            <a:ext cx="5357850" cy="116205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Дидактическая игра</a:t>
            </a:r>
            <a:br>
              <a:rPr lang="ru-RU" sz="3200" dirty="0" smtClean="0"/>
            </a:br>
            <a:r>
              <a:rPr lang="ru-RU" sz="3200" dirty="0" smtClean="0"/>
              <a:t>«Укрась рукавичку»</a:t>
            </a:r>
            <a:endParaRPr lang="ru-RU" sz="3200" dirty="0"/>
          </a:p>
        </p:txBody>
      </p:sp>
      <p:pic>
        <p:nvPicPr>
          <p:cNvPr id="5" name="Содержимое 4" descr="WhatsApp Image 2020-02-04 at 20.53.49 (2)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43438" y="2143116"/>
            <a:ext cx="4214305" cy="30718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500174"/>
            <a:ext cx="4500562" cy="2779718"/>
          </a:xfrm>
        </p:spPr>
        <p:txBody>
          <a:bodyPr/>
          <a:lstStyle/>
          <a:p>
            <a:r>
              <a:rPr lang="ru-RU" sz="2000" b="1" i="1" dirty="0" smtClean="0"/>
              <a:t>Цели и задачи игры :</a:t>
            </a:r>
          </a:p>
          <a:p>
            <a:pPr>
              <a:buFont typeface="Wingdings" pitchFamily="2" charset="2"/>
              <a:buChar char="Ø"/>
            </a:pPr>
            <a:r>
              <a:rPr lang="ru-RU" sz="1800" i="1" dirty="0" smtClean="0"/>
              <a:t>Закрепить название основных цветов;</a:t>
            </a:r>
          </a:p>
          <a:p>
            <a:pPr>
              <a:buFont typeface="Wingdings" pitchFamily="2" charset="2"/>
              <a:buChar char="Ø"/>
            </a:pPr>
            <a:r>
              <a:rPr lang="ru-RU" sz="1800" i="1" dirty="0" smtClean="0"/>
              <a:t>Развивать познавательную активность;</a:t>
            </a:r>
          </a:p>
          <a:p>
            <a:pPr>
              <a:buFont typeface="Wingdings" pitchFamily="2" charset="2"/>
              <a:buChar char="Ø"/>
            </a:pPr>
            <a:r>
              <a:rPr lang="ru-RU" sz="1800" i="1" dirty="0" smtClean="0"/>
              <a:t>Развивать мелкую моторику пальцев рук;</a:t>
            </a:r>
          </a:p>
          <a:p>
            <a:pPr>
              <a:buFont typeface="Wingdings" pitchFamily="2" charset="2"/>
              <a:buChar char="Ø"/>
            </a:pPr>
            <a:r>
              <a:rPr lang="ru-RU" sz="1800" i="1" dirty="0" smtClean="0"/>
              <a:t> Развивать внимание детей;</a:t>
            </a:r>
          </a:p>
          <a:p>
            <a:pPr>
              <a:buFont typeface="Wingdings" pitchFamily="2" charset="2"/>
              <a:buChar char="Ø"/>
            </a:pPr>
            <a:r>
              <a:rPr lang="ru-RU" sz="1800" i="1" dirty="0" smtClean="0"/>
              <a:t> Воспитывать усидчивость.</a:t>
            </a:r>
          </a:p>
          <a:p>
            <a:pPr>
              <a:buFont typeface="Wingdings" pitchFamily="2" charset="2"/>
              <a:buChar char="Ø"/>
            </a:pPr>
            <a:endParaRPr lang="ru-RU" sz="2000" b="1" i="1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4286256"/>
            <a:ext cx="4429124" cy="2010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Ход игры: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Выбрать одну из предложенных рукавичек 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Собрать фигуры одного цвета 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Собрать фигуры определенной фигуры.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9258272" cy="116205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Театрализованная игра «заюшкина избушка»</a:t>
            </a:r>
            <a:endParaRPr lang="ru-RU" sz="3200" dirty="0"/>
          </a:p>
        </p:txBody>
      </p:sp>
      <p:pic>
        <p:nvPicPr>
          <p:cNvPr id="5" name="Содержимое 4" descr="WhatsApp Image 2020-02-04 at 20.53.49 (3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3" y="2143116"/>
            <a:ext cx="4095779" cy="30718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329114" cy="4691063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Цели и задачи игры :</a:t>
            </a:r>
            <a:endParaRPr lang="ru-RU" sz="1600" b="1" dirty="0" smtClean="0"/>
          </a:p>
          <a:p>
            <a:r>
              <a:rPr lang="ru-RU" sz="1600" i="1" dirty="0"/>
              <a:t>Р</a:t>
            </a:r>
            <a:r>
              <a:rPr lang="ru-RU" sz="1600" i="1" dirty="0" smtClean="0"/>
              <a:t>азвивать </a:t>
            </a:r>
            <a:r>
              <a:rPr lang="ru-RU" sz="1600" i="1" dirty="0"/>
              <a:t>умение детей определять отдельные черты характера персонажа, передавать их, самостоятельно находя выразительные средства. Закреплять умение инсценировать знакомый литературный материал. Развивать диалогическую речь детей. Воспитывать устойчивый интерес к </a:t>
            </a:r>
            <a:r>
              <a:rPr lang="ru-RU" sz="1600" b="1" i="1" dirty="0"/>
              <a:t>театрально</a:t>
            </a:r>
            <a:r>
              <a:rPr lang="ru-RU" sz="1600" i="1" dirty="0"/>
              <a:t> – игровой деятельности.</a:t>
            </a:r>
            <a:endParaRPr lang="ru-RU" sz="1600" b="1" i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57158" y="4143380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Ход игры:</a:t>
            </a:r>
          </a:p>
          <a:p>
            <a:r>
              <a:rPr lang="ru-RU" dirty="0" smtClean="0"/>
              <a:t>Драматизация  сказки с использованием декораций.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07223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Пальчиковая игра «колобок»</a:t>
            </a:r>
            <a:endParaRPr lang="ru-RU" sz="3200" dirty="0"/>
          </a:p>
        </p:txBody>
      </p:sp>
      <p:pic>
        <p:nvPicPr>
          <p:cNvPr id="5" name="Содержимое 4" descr="WhatsApp Image 2020-02-04 at 20.53.49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-5400000">
            <a:off x="4940332" y="1346155"/>
            <a:ext cx="3067253" cy="408967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428736"/>
            <a:ext cx="3857620" cy="4691063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Цели и задачи игры 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 </a:t>
            </a:r>
            <a:r>
              <a:rPr lang="ru-RU" sz="1600" i="1" dirty="0"/>
              <a:t>Развитие речи,  подвижности и гибкости кистей рук детей.</a:t>
            </a:r>
          </a:p>
          <a:p>
            <a:pPr>
              <a:buFont typeface="Wingdings" pitchFamily="2" charset="2"/>
              <a:buChar char="Ø"/>
            </a:pPr>
            <a:r>
              <a:rPr lang="ru-RU" sz="1600" i="1" dirty="0"/>
              <a:t> Способствовать освоению детьми круговых движений ладоней,  запоминанию персонажей русской народной сказки «Колобок», развитию мелкой моторики в целом.</a:t>
            </a:r>
          </a:p>
          <a:p>
            <a:endParaRPr lang="ru-RU" sz="2000" b="1" i="1" dirty="0" smtClean="0"/>
          </a:p>
          <a:p>
            <a:pPr>
              <a:buFont typeface="Wingdings" pitchFamily="2" charset="2"/>
              <a:buChar char="Ø"/>
            </a:pPr>
            <a:endParaRPr lang="ru-RU" sz="2000" b="1" i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85720" y="4071942"/>
            <a:ext cx="328614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Ход игры:</a:t>
            </a:r>
          </a:p>
          <a:p>
            <a:r>
              <a:rPr lang="ru-RU" dirty="0" smtClean="0"/>
              <a:t>Инсценирование отрывков из сказки при помощи надетых заранее персонажей на пальцы и движением каждым из них  в нужное время.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7472386" cy="6556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Дидактическая игра</a:t>
            </a:r>
            <a:br>
              <a:rPr lang="ru-RU" sz="3200" dirty="0" smtClean="0"/>
            </a:br>
            <a:r>
              <a:rPr lang="ru-RU" sz="3200" dirty="0" smtClean="0"/>
              <a:t>«</a:t>
            </a:r>
            <a:r>
              <a:rPr lang="ru-RU" sz="3200" dirty="0" err="1" smtClean="0"/>
              <a:t>Золотай</a:t>
            </a:r>
            <a:r>
              <a:rPr lang="ru-RU" sz="3200" dirty="0" smtClean="0"/>
              <a:t> коврик»</a:t>
            </a:r>
            <a:endParaRPr lang="ru-RU" sz="3200" dirty="0"/>
          </a:p>
        </p:txBody>
      </p:sp>
      <p:pic>
        <p:nvPicPr>
          <p:cNvPr id="5" name="Содержимое 4" descr="WhatsApp Image 2020-02-04 at 21.31.37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6" y="1785926"/>
            <a:ext cx="4068784" cy="35919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4186238" cy="2065338"/>
          </a:xfrm>
        </p:spPr>
        <p:txBody>
          <a:bodyPr/>
          <a:lstStyle/>
          <a:p>
            <a:r>
              <a:rPr lang="ru-RU" sz="2000" b="1" i="1" dirty="0" smtClean="0"/>
              <a:t>Цели и задачи игры :</a:t>
            </a:r>
          </a:p>
          <a:p>
            <a:pPr>
              <a:buFont typeface="Wingdings" pitchFamily="2" charset="2"/>
              <a:buChar char="Ø"/>
            </a:pPr>
            <a:r>
              <a:rPr lang="ru-RU" sz="1600" b="1" i="1" dirty="0" smtClean="0"/>
              <a:t>Научить соотносить геометрические фигуры по цвету и форме;</a:t>
            </a:r>
          </a:p>
          <a:p>
            <a:pPr>
              <a:buFont typeface="Wingdings" pitchFamily="2" charset="2"/>
              <a:buChar char="Ø"/>
            </a:pPr>
            <a:r>
              <a:rPr lang="ru-RU" sz="1600" b="1" i="1" dirty="0" smtClean="0"/>
              <a:t>Закреплять геометрические фигуры;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i="1" dirty="0" smtClean="0"/>
              <a:t>Воспитать </a:t>
            </a:r>
            <a:r>
              <a:rPr lang="ru-RU" sz="1600" b="1" i="1" dirty="0" err="1" smtClean="0"/>
              <a:t>позновательный</a:t>
            </a:r>
            <a:r>
              <a:rPr lang="ru-RU" sz="1600" b="1" i="1" dirty="0" smtClean="0"/>
              <a:t> интерес и усидчивость.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3429000"/>
            <a:ext cx="38576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Ход игры 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Подобрать по цвету и форме определенные фигуры,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Закрыть все недостающие фрагменты </a:t>
            </a:r>
            <a:r>
              <a:rPr lang="ru-RU" b="1" dirty="0" err="1" smtClean="0"/>
              <a:t>пазла</a:t>
            </a:r>
            <a:r>
              <a:rPr lang="ru-RU" b="1" dirty="0"/>
              <a:t>.</a:t>
            </a:r>
            <a:endParaRPr lang="ru-RU" b="1" dirty="0" smtClean="0"/>
          </a:p>
          <a:p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340</Words>
  <Application>Microsoft Office PowerPoint</Application>
  <PresentationFormat>Экран (4:3)</PresentationFormat>
  <Paragraphs>64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ИГРЫ ДЛЯ ДЕТЕЙ СВОИМИ РУКАМИ</vt:lpstr>
      <vt:lpstr>Дидактическая игра «Пристегни уточке крылышко» </vt:lpstr>
      <vt:lpstr>Дидактическая игра«Помоги фигуркам найти свой домик по цвету»</vt:lpstr>
      <vt:lpstr>Дидактическая игра «Подбери прищепки»</vt:lpstr>
      <vt:lpstr>Дидактическая игра «Укрась рукавичку»</vt:lpstr>
      <vt:lpstr>Театрализованная игра «заюшкина избушка»</vt:lpstr>
      <vt:lpstr>Пальчиковая игра «колобок»</vt:lpstr>
      <vt:lpstr>Дидактическая игра «Золотай коврик»</vt:lpstr>
      <vt:lpstr> 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ирина</cp:lastModifiedBy>
  <cp:revision>21</cp:revision>
  <dcterms:created xsi:type="dcterms:W3CDTF">2020-02-04T16:20:30Z</dcterms:created>
  <dcterms:modified xsi:type="dcterms:W3CDTF">2022-05-07T14:52:55Z</dcterms:modified>
</cp:coreProperties>
</file>