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D3988-524A-43EE-BEA3-ADC50F552090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4940F-FA69-4CCC-87BB-1644145FF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1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4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07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1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7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9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8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5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55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8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50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17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C44E3-8BFD-4710-93EF-1C5533C40E26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C4D40-6AA7-415F-9BE5-E6E5A106E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2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0"/>
            <a:ext cx="10009112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История теории вероятностей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7681" y="5133406"/>
            <a:ext cx="4976319" cy="154401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Подготовили студент группы 1321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Дьяченко Захар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Донец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Екатерина</a:t>
            </a:r>
          </a:p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Преподаватель: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Куденко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Валентина Сергеевна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4653136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28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atherineasquithgallery.com/uploads/posts/2021-02/1613657787_112-p-fon-dlya-prezentatsii-po-matematike-dlya-d-1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286" y="11723"/>
            <a:ext cx="9144000" cy="684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8292" y="16097"/>
            <a:ext cx="3923928" cy="48013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Вероятность — степень (относительная мера, количественная оценка) возможности наступления некоторого события. Теория вероятностей изучает закономерности, которые возникают в случайных экспериментах. Результат такого эксперимента невозможно предсказать заранее, именно это и отличает случайное явление от детерминированного — предопределенного. Но изучать методами теории вероятностей удается не все случайные явления, а только те, которые можно воспроизвести в одних и тех же условиях.</a:t>
            </a:r>
          </a:p>
        </p:txBody>
      </p:sp>
      <p:pic>
        <p:nvPicPr>
          <p:cNvPr id="2050" name="Picture 2" descr="Джероламо Карда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0"/>
            <a:ext cx="4391025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44507" y="3284984"/>
            <a:ext cx="439248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err="1">
                <a:solidFill>
                  <a:schemeClr val="accent2">
                    <a:lumMod val="50000"/>
                  </a:schemeClr>
                </a:solidFill>
              </a:rPr>
              <a:t>Джероламо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accent2">
                    <a:lumMod val="50000"/>
                  </a:schemeClr>
                </a:solidFill>
              </a:rPr>
              <a:t>Кардано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 (1501—1576) — итальянский математик, физик и изобретатель — делал расчеты выпадения очков при игре в кости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013176"/>
            <a:ext cx="482453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Подобные случайные события происходят при игре в кости. Неудивительно, что возникновение теории вероятности связано с историей азартных игр.</a:t>
            </a:r>
          </a:p>
        </p:txBody>
      </p:sp>
      <p:pic>
        <p:nvPicPr>
          <p:cNvPr id="11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13176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82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9" y="11723"/>
            <a:ext cx="9144000" cy="684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9" y="-744"/>
            <a:ext cx="3456384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Настоящей наукой теория вероятностей стала благодаря Пьеру Ферма (1601—1665) 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Блезу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Паскалю (1623—1662). И, конечно, здесь не обошлось без азартных игр.</a:t>
            </a:r>
          </a:p>
        </p:txBody>
      </p:sp>
      <p:pic>
        <p:nvPicPr>
          <p:cNvPr id="3074" name="Picture 2" descr="Блез Паска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61" y="0"/>
            <a:ext cx="2193688" cy="268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2194" y="-744"/>
            <a:ext cx="1941167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err="1">
                <a:solidFill>
                  <a:schemeClr val="accent2">
                    <a:lumMod val="50000"/>
                  </a:schemeClr>
                </a:solidFill>
              </a:rPr>
              <a:t>Блез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 Паскаль (1623—1662), французский математик, физик и философ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6" name="Picture 4" descr="Пьер Ферма (1601 - 1665)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08" y="3809999"/>
            <a:ext cx="22764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54770" y="3853589"/>
            <a:ext cx="2245221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Пьер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де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Ферма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(1601-1665) французский математик-самоучка, один из создателей математического анализа, теории вероятностей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3501007"/>
            <a:ext cx="2304256" cy="31393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Считают, что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теория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вероятностей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зародилась в переписке двух этих великих ученых . Они открыли первые вероятностные закономерности, исследуя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вероятность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выигрыша при бросании костей.</a:t>
            </a:r>
          </a:p>
        </p:txBody>
      </p:sp>
      <p:pic>
        <p:nvPicPr>
          <p:cNvPr id="11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07" y="1674006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6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00" y="-122163"/>
            <a:ext cx="9322821" cy="698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Якоб Бернулли: биография и исследования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721" y="-243408"/>
            <a:ext cx="36576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2996952"/>
            <a:ext cx="320384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vi-VN" b="1" dirty="0">
                <a:solidFill>
                  <a:schemeClr val="accent2">
                    <a:lumMod val="50000"/>
                  </a:schemeClr>
                </a:solidFill>
              </a:rPr>
              <a:t>Я́коб</a:t>
            </a:r>
            <a:r>
              <a:rPr lang="vi-VN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vi-VN" b="1" dirty="0">
                <a:solidFill>
                  <a:schemeClr val="accent2">
                    <a:lumMod val="50000"/>
                  </a:schemeClr>
                </a:solidFill>
              </a:rPr>
              <a:t>Берну́лли</a:t>
            </a:r>
            <a:r>
              <a:rPr lang="vi-VN" dirty="0">
                <a:solidFill>
                  <a:schemeClr val="accent2">
                    <a:lumMod val="50000"/>
                  </a:schemeClr>
                </a:solidFill>
              </a:rPr>
              <a:t> — швейцарский математик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0177"/>
            <a:ext cx="4536504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Крупный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шаг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вперед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развитии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теории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вероятностей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связан с работами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Якова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Бернулли (1654 - 1705). Ему принадлежит первое доказательство одного из важнейших положений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теории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вероятностей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– так называемого закона 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больших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чисел.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4149080"/>
            <a:ext cx="5616625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Закон больших чисел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Принцип, описывающий результат выполнения одного и того же эксперимента много раз. Согласно закону, среднее значение конечной выборки из фиксированного распределения близко к математическому ожиданию этого распределения.</a:t>
            </a:r>
          </a:p>
        </p:txBody>
      </p:sp>
      <p:pic>
        <p:nvPicPr>
          <p:cNvPr id="9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00" y="4014100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753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" y="-122163"/>
            <a:ext cx="9322821" cy="698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599" y="548680"/>
            <a:ext cx="7128791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Другой важный этап в развитии теории вероятностей связан с именем Муавра (1667 - 1754). Этот ученый впервые ввел в рассмотрение  и для простейшего случая обосновал своеобразный закон, очень часто наблюдаемый в случайных явлениях: так называемый нормальный закон (иначе – закон Гаусса). Теоремы, обосновывающие этот закон для тех или иных условий, носят в теории вероятностей общее название «центральной предельной теоремы».</a:t>
            </a:r>
          </a:p>
        </p:txBody>
      </p:sp>
      <p:pic>
        <p:nvPicPr>
          <p:cNvPr id="5122" name="Picture 2" descr="Речь идёт об английском математике, которого звали Абрахам де Муавр.Незадол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52936"/>
            <a:ext cx="25908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35696" y="6165304"/>
            <a:ext cx="453650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vi-VN" b="1" dirty="0">
                <a:solidFill>
                  <a:schemeClr val="accent2">
                    <a:lumMod val="50000"/>
                  </a:schemeClr>
                </a:solidFill>
              </a:rPr>
              <a:t>Абраха́м</a:t>
            </a:r>
            <a:r>
              <a:rPr lang="vi-VN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vi-VN" b="1" dirty="0">
                <a:solidFill>
                  <a:schemeClr val="accent2">
                    <a:lumMod val="50000"/>
                  </a:schemeClr>
                </a:solidFill>
              </a:rPr>
              <a:t>де</a:t>
            </a:r>
            <a:r>
              <a:rPr lang="vi-VN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vi-VN" b="1" dirty="0">
                <a:solidFill>
                  <a:schemeClr val="accent2">
                    <a:lumMod val="50000"/>
                  </a:schemeClr>
                </a:solidFill>
              </a:rPr>
              <a:t>Муа́вр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английский математик французского происхождения</a:t>
            </a:r>
            <a:r>
              <a:rPr lang="ru-RU" dirty="0"/>
              <a:t>.</a:t>
            </a:r>
          </a:p>
        </p:txBody>
      </p:sp>
      <p:pic>
        <p:nvPicPr>
          <p:cNvPr id="10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3573016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953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163"/>
            <a:ext cx="9322821" cy="698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424847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 середины XIX века развитие теории вероятностей в значительной мере связано с именами русских ученых: П.Л. Чебышева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(1821 – 1894),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А.А.Маркова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(1856 – 1922), </a:t>
            </a:r>
            <a:r>
              <a:rPr lang="ru-RU" u="sng" dirty="0" err="1">
                <a:solidFill>
                  <a:schemeClr val="accent2">
                    <a:lumMod val="50000"/>
                  </a:schemeClr>
                </a:solidFill>
              </a:rPr>
              <a:t>А.М.Ляпунова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(1857 – 1918).</a:t>
            </a:r>
          </a:p>
        </p:txBody>
      </p:sp>
      <p:pic>
        <p:nvPicPr>
          <p:cNvPr id="6146" name="Picture 2" descr="https://online-matematika.ru/wp-content/uploads/teorver-13.1.1-image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0785"/>
            <a:ext cx="1590675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92280" y="2430415"/>
            <a:ext cx="159067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П.Л. Чебышев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(1821 – 1894</a:t>
            </a:r>
            <a:endParaRPr lang="ru-RU" dirty="0"/>
          </a:p>
        </p:txBody>
      </p:sp>
      <p:pic>
        <p:nvPicPr>
          <p:cNvPr id="6148" name="Picture 4" descr="https://online-matematika.ru/wp-content/uploads/teorver-13.1.1-image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17145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95936" y="5229200"/>
            <a:ext cx="165618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А.А.Марков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(1856 – 1922)</a:t>
            </a:r>
            <a:endParaRPr lang="ru-RU" dirty="0"/>
          </a:p>
        </p:txBody>
      </p:sp>
      <p:pic>
        <p:nvPicPr>
          <p:cNvPr id="6150" name="Picture 6" descr="Ляпунов Александр Михайлович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53" y="3154652"/>
            <a:ext cx="1870878" cy="24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0535" y="5782218"/>
            <a:ext cx="223224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u="sng" dirty="0" err="1">
                <a:solidFill>
                  <a:schemeClr val="accent2">
                    <a:lumMod val="50000"/>
                  </a:schemeClr>
                </a:solidFill>
              </a:rPr>
              <a:t>А.М.Ляпунова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(1857 – 1918).</a:t>
            </a:r>
          </a:p>
          <a:p>
            <a:endParaRPr lang="ru-RU" dirty="0"/>
          </a:p>
        </p:txBody>
      </p:sp>
      <p:pic>
        <p:nvPicPr>
          <p:cNvPr id="12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472" y="4576172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50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163"/>
            <a:ext cx="9322821" cy="698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-48402"/>
            <a:ext cx="4968552" cy="3416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Применение теории вероятности в XIX-XX веках.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19 и 20 столетиях теория вероятностей проникает сначала в науку (астрономию, физику, биологию), потом в практику (сельское хозяйство, промышленность, медицину), и наконец, после изобретения компьютеров, в повседневную жизнь любого человека, пользующегося современными средствами получения и передачи информации. Проследим применение в различных областях.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188640"/>
            <a:ext cx="2952328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Астрономия.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Именно для использования в астрономии был разработан знаменитый “метод наименьших квадратов”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73470" y="2352255"/>
            <a:ext cx="2808312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Физика.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Во второй половине 19 века была в работах Максвелла, Больцмана и Гиббса была развита статистическая механика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71800" y="4660579"/>
            <a:ext cx="3672408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Сельское хозяйство.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начале 20 века в Англии была поставлена задача количественного сравнения эффективности различных методов ведения сельского хозяйства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83768" y="3694402"/>
            <a:ext cx="252028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Промышленность.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Введение методов статистического контроля на производстве (контрольные карты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Шухарта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717032"/>
            <a:ext cx="2051720" cy="369331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Экономика и банковское дело.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fontAlgn="base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Широкое применение имеет теория риска. Теория риска есть теория принятия решений в условиях вероятностной неопределенности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604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atherineasquithgallery.com/uploads/posts/2021-02/1613657787_112-p-fon-dlya-prezentatsii-po-matematike-dlya-d-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163"/>
            <a:ext cx="9322821" cy="698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3960440" cy="369331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Мы ежедневно имеем дело с процессами и явлениями, которые подчиняются определённым закономерностям. А не зная их, невозможно полноценно работать и управлять производственными процессами.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Таким образом теория вероятностей является одной из важных наук, так как внедрена не только в образовательный , но и во многие другие и значимые отрасли жизни.</a:t>
            </a:r>
          </a:p>
          <a:p>
            <a:endParaRPr lang="ru-RU" dirty="0"/>
          </a:p>
        </p:txBody>
      </p:sp>
      <p:pic>
        <p:nvPicPr>
          <p:cNvPr id="7170" name="Picture 2" descr="С помощью генератора игральных костей я брошу 2 кубика и определю выпавшие ...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1218"/>
            <a:ext cx="2894729" cy="202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3881959"/>
            <a:ext cx="3312368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Без теории вероятности не сможет существовать наука как таковая, ведь без нее мы не сможем ни открыть какой-нибудь закон, ни применять его.</a:t>
            </a:r>
          </a:p>
        </p:txBody>
      </p:sp>
      <p:pic>
        <p:nvPicPr>
          <p:cNvPr id="7172" name="Picture 4" descr="Как сохранить и уберечь зрение при работе за компьютером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05021"/>
            <a:ext cx="3960440" cy="2640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0086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490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История теории вероятностей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valentina41081@mail.ru</cp:lastModifiedBy>
  <cp:revision>18</cp:revision>
  <dcterms:created xsi:type="dcterms:W3CDTF">2022-03-27T09:55:13Z</dcterms:created>
  <dcterms:modified xsi:type="dcterms:W3CDTF">2022-05-07T07:24:57Z</dcterms:modified>
</cp:coreProperties>
</file>