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66" r:id="rId6"/>
    <p:sldId id="259" r:id="rId7"/>
    <p:sldId id="265" r:id="rId8"/>
    <p:sldId id="267" r:id="rId9"/>
    <p:sldId id="261" r:id="rId10"/>
    <p:sldId id="263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33400"/>
            <a:ext cx="8292756" cy="8073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9144000" cy="2436248"/>
          </a:xfrm>
        </p:spPr>
        <p:txBody>
          <a:bodyPr>
            <a:normAutofit/>
          </a:bodyPr>
          <a:lstStyle/>
          <a:p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620688"/>
            <a:ext cx="35910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МОБУ СОШ №5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п. Новочунка, Чунского  района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Иркутской области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99992" y="5301208"/>
            <a:ext cx="4261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Ковалевская  Елена Владимировна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русского языка и литературы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284984"/>
            <a:ext cx="9710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Изложение с изменением лица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1089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§ 12-20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ПРИГОТОВИТЬСЯ К КОНТРОЛЬНОЙ РАБОТЕ по теме «Причастие»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СПАСИБО ЗА РАБОТУ!!!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4" descr="newy8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23729" y="1700808"/>
            <a:ext cx="2664296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6699250" cy="3971925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Прочитайте фрагмент книги </a:t>
            </a:r>
            <a:br>
              <a:rPr lang="ru-RU" sz="2400" b="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b="0" dirty="0" smtClean="0">
                <a:solidFill>
                  <a:schemeClr val="tx1"/>
                </a:solidFill>
                <a:latin typeface="+mn-lt"/>
              </a:rPr>
              <a:t>Т.л. Сухотиной, дочери великого русского писателя Л. Толстого. </a:t>
            </a:r>
            <a:r>
              <a:rPr lang="ru-RU" sz="2400" b="0" dirty="0" smtClean="0">
                <a:solidFill>
                  <a:schemeClr val="tx1"/>
                </a:solidFill>
              </a:rPr>
              <a:t>(УПР.116) </a:t>
            </a:r>
            <a:r>
              <a:rPr lang="ru-RU" sz="2400" b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2400" b="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400" b="0" dirty="0" smtClean="0">
                <a:latin typeface="+mn-lt"/>
              </a:rPr>
              <a:t>. </a:t>
            </a: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endParaRPr lang="ru-RU" sz="1400" dirty="0">
              <a:latin typeface="+mn-lt"/>
            </a:endParaRPr>
          </a:p>
        </p:txBody>
      </p:sp>
      <p:pic>
        <p:nvPicPr>
          <p:cNvPr id="8196" name="Picture 4" descr="http://st7.imhonet.ru/element/large/c9/7f/c97f56f7ea44eb30a1ed13bb1ca65f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02881">
            <a:off x="5196866" y="2067825"/>
            <a:ext cx="2875468" cy="415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большой любовью вспоминаю я своё детство. И с чувством горячей благодарности думаю о тех, кто окружал меня в эту счастливую пору моей жизни. Я выросла среди людей, любящих друг друга и меня. Трём людям я особенно благодарна за своё детство.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Отцу, руководившему нашей жизнью и поставившему нас в те условия, в которых мы выросли.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Матери, в этих условиях украсившей нам жизнь всеми теми способами, которые были ей доступны.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 err="1" smtClean="0"/>
              <a:t>Ханне</a:t>
            </a:r>
            <a:r>
              <a:rPr lang="ru-RU" dirty="0" smtClean="0"/>
              <a:t>, нашей английской воспитательнице, прожившей в нашей семье шесть лет и давшей нам столько любви, заботы и твёрдых нравственных основ.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Среди этих трёх людей, занимавших главное место в моей памяти, прошло моё детство.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154bd1c73138e41d9dc9fc5e659c05b&amp;n=33&amp;h=215&amp;w=1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88640"/>
            <a:ext cx="2088232" cy="28356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492897"/>
            <a:ext cx="3779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Татья́на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Льво́вна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Сухотина́-Толста́я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(1864-1950) </a:t>
            </a:r>
            <a:r>
              <a:rPr lang="ru-RU" dirty="0" smtClean="0">
                <a:solidFill>
                  <a:srgbClr val="FFFF00"/>
                </a:solidFill>
              </a:rPr>
              <a:t>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— русская писательница, старшая дочь Л.Н.Толстого.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8" name="Picture 4" descr="http://animalsfoto.com/photo/8b/8b4904d8c50b5120ca5064e951cfac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0648"/>
            <a:ext cx="2592288" cy="2952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508104" y="2348880"/>
            <a:ext cx="1956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Л.Н.Толстой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30" name="Picture 6" descr="http://dyatkovo.bezformata.ru/content/image1620256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24275"/>
            <a:ext cx="2304256" cy="31337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6237312"/>
            <a:ext cx="205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С.А.Толстая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32" name="Picture 8" descr="http://russkiymir.ru/export/sites/default/russkiymir/ru/magazines/archive/2010/11/graphic/38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333750"/>
            <a:ext cx="3888432" cy="326360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788024" y="6165304"/>
            <a:ext cx="294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Семья граф Л.Н.Толстого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Составьте вопросный план фрагмента.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4579" name="Picture 3" descr="C:\Users\user\AppData\Local\Microsoft\Windows\Temporary Internet Files\Content.IE5\RKGEM62U\__20140606_19153740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98622">
            <a:off x="2339753" y="1772816"/>
            <a:ext cx="4392488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план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1. Как я вспоминаю своё детство?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2. Каким людям я особенно благодарна за своё детство?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3.За что я благодарна отцу?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4.Какую роль в моей жизни играла мать?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5.Что привнесла в мою жизнь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Ханна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6.Среди каких людей прошло моё детство?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Найдите в тексте причастия, которые являются ключевыми словами отрывка.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412776"/>
            <a:ext cx="2200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любящих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06084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руководившему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636912"/>
            <a:ext cx="3735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поставившему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1259632" y="3109901"/>
            <a:ext cx="5424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украсившей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3645024"/>
            <a:ext cx="6960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прожившей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4149080"/>
            <a:ext cx="4516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давшей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4653136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занимавших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25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Написать изложение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от 3-го лица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Слова-синонимы, которые помогут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при написании изложения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Татьяна Львовна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Дочь великого писателя,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автор,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она,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писательница…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237</TotalTime>
  <Words>168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Слайд 1</vt:lpstr>
      <vt:lpstr>Прочитайте фрагмент книги  Т.л. Сухотиной, дочери великого русского писателя Л. Толстого. (УПР.116)  .  </vt:lpstr>
      <vt:lpstr>Слайд 3</vt:lpstr>
      <vt:lpstr>Слайд 4</vt:lpstr>
      <vt:lpstr>Составьте вопросный план фрагмента.</vt:lpstr>
      <vt:lpstr>план</vt:lpstr>
      <vt:lpstr>Слайд 7</vt:lpstr>
      <vt:lpstr>Слайд 8</vt:lpstr>
      <vt:lpstr>Написать изложение  от 3-го лица Слова-синонимы, которые помогут при написании изложения Татьяна Львовна Дочь великого писателя, автор, она, писательница…  </vt:lpstr>
      <vt:lpstr>ДОМАШНЕЕ ЗАДАНИЕ § 12-20 ПРИГОТОВИТЬСЯ К КОНТРОЛЬНОЙ РАБОТЕ по теме «Причастие»</vt:lpstr>
      <vt:lpstr>СПАСИБО ЗА РАБОТУ!!!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шестое октября</dc:title>
  <dc:creator>user</dc:creator>
  <cp:lastModifiedBy>user</cp:lastModifiedBy>
  <cp:revision>28</cp:revision>
  <dcterms:created xsi:type="dcterms:W3CDTF">2016-10-26T02:10:15Z</dcterms:created>
  <dcterms:modified xsi:type="dcterms:W3CDTF">2022-05-07T03:32:04Z</dcterms:modified>
</cp:coreProperties>
</file>