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Мария Самуленко" userId="73612821b416a8ee" providerId="LiveId" clId="{746F5643-9E44-4DEE-A149-838DEFF0DCB1}"/>
    <pc:docChg chg="undo custSel addSld delSld modSld">
      <pc:chgData name="Мария Самуленко" userId="73612821b416a8ee" providerId="LiveId" clId="{746F5643-9E44-4DEE-A149-838DEFF0DCB1}" dt="2022-05-07T07:22:12.843" v="513" actId="1076"/>
      <pc:docMkLst>
        <pc:docMk/>
      </pc:docMkLst>
      <pc:sldChg chg="addSp delSp modSp new mod">
        <pc:chgData name="Мария Самуленко" userId="73612821b416a8ee" providerId="LiveId" clId="{746F5643-9E44-4DEE-A149-838DEFF0DCB1}" dt="2022-05-07T07:17:08.853" v="413" actId="207"/>
        <pc:sldMkLst>
          <pc:docMk/>
          <pc:sldMk cId="3216517548" sldId="256"/>
        </pc:sldMkLst>
        <pc:spChg chg="del">
          <ac:chgData name="Мария Самуленко" userId="73612821b416a8ee" providerId="LiveId" clId="{746F5643-9E44-4DEE-A149-838DEFF0DCB1}" dt="2022-05-07T07:07:48.466" v="1" actId="478"/>
          <ac:spMkLst>
            <pc:docMk/>
            <pc:sldMk cId="3216517548" sldId="256"/>
            <ac:spMk id="2" creationId="{87A9AA33-1CCB-8AC6-9F6B-55E56D229BEE}"/>
          </ac:spMkLst>
        </pc:spChg>
        <pc:spChg chg="del">
          <ac:chgData name="Мария Самуленко" userId="73612821b416a8ee" providerId="LiveId" clId="{746F5643-9E44-4DEE-A149-838DEFF0DCB1}" dt="2022-05-07T07:07:49.970" v="2" actId="478"/>
          <ac:spMkLst>
            <pc:docMk/>
            <pc:sldMk cId="3216517548" sldId="256"/>
            <ac:spMk id="3" creationId="{8B642F7B-0BA9-E60C-5B3C-6A5D36E4AFB4}"/>
          </ac:spMkLst>
        </pc:spChg>
        <pc:spChg chg="mod">
          <ac:chgData name="Мария Самуленко" userId="73612821b416a8ee" providerId="LiveId" clId="{746F5643-9E44-4DEE-A149-838DEFF0DCB1}" dt="2022-05-07T07:07:51.312" v="3"/>
          <ac:spMkLst>
            <pc:docMk/>
            <pc:sldMk cId="3216517548" sldId="256"/>
            <ac:spMk id="5" creationId="{F8605F42-9ABA-E54F-D94D-14756C8BAF86}"/>
          </ac:spMkLst>
        </pc:spChg>
        <pc:spChg chg="mod">
          <ac:chgData name="Мария Самуленко" userId="73612821b416a8ee" providerId="LiveId" clId="{746F5643-9E44-4DEE-A149-838DEFF0DCB1}" dt="2022-05-07T07:07:51.312" v="3"/>
          <ac:spMkLst>
            <pc:docMk/>
            <pc:sldMk cId="3216517548" sldId="256"/>
            <ac:spMk id="6" creationId="{89E50EF6-06AE-1EB2-1C86-DDF887245ECC}"/>
          </ac:spMkLst>
        </pc:spChg>
        <pc:spChg chg="add mod">
          <ac:chgData name="Мария Самуленко" userId="73612821b416a8ee" providerId="LiveId" clId="{746F5643-9E44-4DEE-A149-838DEFF0DCB1}" dt="2022-05-07T07:08:38.933" v="22" actId="14100"/>
          <ac:spMkLst>
            <pc:docMk/>
            <pc:sldMk cId="3216517548" sldId="256"/>
            <ac:spMk id="9" creationId="{EDEA3F7A-DBFB-E9B4-9AE2-37D8AC5640AD}"/>
          </ac:spMkLst>
        </pc:spChg>
        <pc:spChg chg="add mod">
          <ac:chgData name="Мария Самуленко" userId="73612821b416a8ee" providerId="LiveId" clId="{746F5643-9E44-4DEE-A149-838DEFF0DCB1}" dt="2022-05-07T07:17:08.853" v="413" actId="207"/>
          <ac:spMkLst>
            <pc:docMk/>
            <pc:sldMk cId="3216517548" sldId="256"/>
            <ac:spMk id="10" creationId="{2FB387C9-A7E2-EFAF-72BD-395CEAD67C16}"/>
          </ac:spMkLst>
        </pc:spChg>
        <pc:spChg chg="add mod">
          <ac:chgData name="Мария Самуленко" userId="73612821b416a8ee" providerId="LiveId" clId="{746F5643-9E44-4DEE-A149-838DEFF0DCB1}" dt="2022-05-07T07:16:59.561" v="411" actId="1076"/>
          <ac:spMkLst>
            <pc:docMk/>
            <pc:sldMk cId="3216517548" sldId="256"/>
            <ac:spMk id="11" creationId="{64810C61-99EA-681D-8DB8-52026DB30E79}"/>
          </ac:spMkLst>
        </pc:spChg>
        <pc:grpChg chg="add mod">
          <ac:chgData name="Мария Самуленко" userId="73612821b416a8ee" providerId="LiveId" clId="{746F5643-9E44-4DEE-A149-838DEFF0DCB1}" dt="2022-05-07T07:07:51.312" v="3"/>
          <ac:grpSpMkLst>
            <pc:docMk/>
            <pc:sldMk cId="3216517548" sldId="256"/>
            <ac:grpSpMk id="4" creationId="{7EFCF301-63B6-0A3A-D9C9-526AE81B723A}"/>
          </ac:grpSpMkLst>
        </pc:grpChg>
        <pc:picChg chg="add mod">
          <ac:chgData name="Мария Самуленко" userId="73612821b416a8ee" providerId="LiveId" clId="{746F5643-9E44-4DEE-A149-838DEFF0DCB1}" dt="2022-05-07T07:07:51.312" v="3"/>
          <ac:picMkLst>
            <pc:docMk/>
            <pc:sldMk cId="3216517548" sldId="256"/>
            <ac:picMk id="7" creationId="{6BFFA112-B1D9-F947-A3C8-F1402395AFEF}"/>
          </ac:picMkLst>
        </pc:picChg>
        <pc:picChg chg="add del mod">
          <ac:chgData name="Мария Самуленко" userId="73612821b416a8ee" providerId="LiveId" clId="{746F5643-9E44-4DEE-A149-838DEFF0DCB1}" dt="2022-05-07T07:16:19.293" v="402" actId="21"/>
          <ac:picMkLst>
            <pc:docMk/>
            <pc:sldMk cId="3216517548" sldId="256"/>
            <ac:picMk id="1026" creationId="{F3A61FE6-63C9-B386-3D56-EF5A2F7D5A33}"/>
          </ac:picMkLst>
        </pc:picChg>
        <pc:picChg chg="add mod">
          <ac:chgData name="Мария Самуленко" userId="73612821b416a8ee" providerId="LiveId" clId="{746F5643-9E44-4DEE-A149-838DEFF0DCB1}" dt="2022-05-07T07:16:54.867" v="410" actId="1076"/>
          <ac:picMkLst>
            <pc:docMk/>
            <pc:sldMk cId="3216517548" sldId="256"/>
            <ac:picMk id="1028" creationId="{C305B8AE-3BBA-4E0E-1B1C-0032FEC2DB0C}"/>
          </ac:picMkLst>
        </pc:picChg>
      </pc:sldChg>
      <pc:sldChg chg="addSp delSp modSp new mod">
        <pc:chgData name="Мария Самуленко" userId="73612821b416a8ee" providerId="LiveId" clId="{746F5643-9E44-4DEE-A149-838DEFF0DCB1}" dt="2022-05-07T07:22:12.843" v="513" actId="1076"/>
        <pc:sldMkLst>
          <pc:docMk/>
          <pc:sldMk cId="896585111" sldId="257"/>
        </pc:sldMkLst>
        <pc:spChg chg="del">
          <ac:chgData name="Мария Самуленко" userId="73612821b416a8ee" providerId="LiveId" clId="{746F5643-9E44-4DEE-A149-838DEFF0DCB1}" dt="2022-05-07T07:07:55.785" v="5" actId="478"/>
          <ac:spMkLst>
            <pc:docMk/>
            <pc:sldMk cId="896585111" sldId="257"/>
            <ac:spMk id="2" creationId="{347B1532-81C9-EA71-6190-EBAADAAC2B48}"/>
          </ac:spMkLst>
        </pc:spChg>
        <pc:spChg chg="del">
          <ac:chgData name="Мария Самуленко" userId="73612821b416a8ee" providerId="LiveId" clId="{746F5643-9E44-4DEE-A149-838DEFF0DCB1}" dt="2022-05-07T07:07:57.296" v="6" actId="478"/>
          <ac:spMkLst>
            <pc:docMk/>
            <pc:sldMk cId="896585111" sldId="257"/>
            <ac:spMk id="3" creationId="{9F35E9EF-3B41-EC6A-9D3C-91E87C99D27A}"/>
          </ac:spMkLst>
        </pc:spChg>
        <pc:spChg chg="mod">
          <ac:chgData name="Мария Самуленко" userId="73612821b416a8ee" providerId="LiveId" clId="{746F5643-9E44-4DEE-A149-838DEFF0DCB1}" dt="2022-05-07T07:07:58.701" v="7"/>
          <ac:spMkLst>
            <pc:docMk/>
            <pc:sldMk cId="896585111" sldId="257"/>
            <ac:spMk id="5" creationId="{1372487F-F018-C192-54C6-95B5D4A26B7F}"/>
          </ac:spMkLst>
        </pc:spChg>
        <pc:spChg chg="mod">
          <ac:chgData name="Мария Самуленко" userId="73612821b416a8ee" providerId="LiveId" clId="{746F5643-9E44-4DEE-A149-838DEFF0DCB1}" dt="2022-05-07T07:07:58.701" v="7"/>
          <ac:spMkLst>
            <pc:docMk/>
            <pc:sldMk cId="896585111" sldId="257"/>
            <ac:spMk id="6" creationId="{D9F85B78-A7DF-4AC5-54C1-787DC4B8C99B}"/>
          </ac:spMkLst>
        </pc:spChg>
        <pc:spChg chg="add mod">
          <ac:chgData name="Мария Самуленко" userId="73612821b416a8ee" providerId="LiveId" clId="{746F5643-9E44-4DEE-A149-838DEFF0DCB1}" dt="2022-05-07T07:22:01.300" v="510" actId="20577"/>
          <ac:spMkLst>
            <pc:docMk/>
            <pc:sldMk cId="896585111" sldId="257"/>
            <ac:spMk id="9" creationId="{55006DE5-89E9-1228-2B8F-4CCF7AD955DE}"/>
          </ac:spMkLst>
        </pc:spChg>
        <pc:grpChg chg="add mod">
          <ac:chgData name="Мария Самуленко" userId="73612821b416a8ee" providerId="LiveId" clId="{746F5643-9E44-4DEE-A149-838DEFF0DCB1}" dt="2022-05-07T07:07:58.701" v="7"/>
          <ac:grpSpMkLst>
            <pc:docMk/>
            <pc:sldMk cId="896585111" sldId="257"/>
            <ac:grpSpMk id="4" creationId="{F7CA749C-07E7-C10A-5269-1649CD12BDBD}"/>
          </ac:grpSpMkLst>
        </pc:grpChg>
        <pc:picChg chg="add mod">
          <ac:chgData name="Мария Самуленко" userId="73612821b416a8ee" providerId="LiveId" clId="{746F5643-9E44-4DEE-A149-838DEFF0DCB1}" dt="2022-05-07T07:07:58.701" v="7"/>
          <ac:picMkLst>
            <pc:docMk/>
            <pc:sldMk cId="896585111" sldId="257"/>
            <ac:picMk id="7" creationId="{6BC0834E-B2EB-5EB6-B709-50E532EEE7F5}"/>
          </ac:picMkLst>
        </pc:picChg>
        <pc:picChg chg="add mod">
          <ac:chgData name="Мария Самуленко" userId="73612821b416a8ee" providerId="LiveId" clId="{746F5643-9E44-4DEE-A149-838DEFF0DCB1}" dt="2022-05-07T07:22:12.843" v="513" actId="1076"/>
          <ac:picMkLst>
            <pc:docMk/>
            <pc:sldMk cId="896585111" sldId="257"/>
            <ac:picMk id="3074" creationId="{DF24867A-768E-E93F-8734-1C31DB581B0A}"/>
          </ac:picMkLst>
        </pc:picChg>
        <pc:picChg chg="add mod">
          <ac:chgData name="Мария Самуленко" userId="73612821b416a8ee" providerId="LiveId" clId="{746F5643-9E44-4DEE-A149-838DEFF0DCB1}" dt="2022-05-07T07:21:52.446" v="509" actId="1076"/>
          <ac:picMkLst>
            <pc:docMk/>
            <pc:sldMk cId="896585111" sldId="257"/>
            <ac:picMk id="3076" creationId="{51388E8E-3F4F-2F07-2E6E-C0995B6CF457}"/>
          </ac:picMkLst>
        </pc:picChg>
      </pc:sldChg>
      <pc:sldChg chg="addSp delSp modSp new mod">
        <pc:chgData name="Мария Самуленко" userId="73612821b416a8ee" providerId="LiveId" clId="{746F5643-9E44-4DEE-A149-838DEFF0DCB1}" dt="2022-05-07T07:18:40.736" v="426" actId="1076"/>
        <pc:sldMkLst>
          <pc:docMk/>
          <pc:sldMk cId="4154042408" sldId="258"/>
        </pc:sldMkLst>
        <pc:spChg chg="del">
          <ac:chgData name="Мария Самуленко" userId="73612821b416a8ee" providerId="LiveId" clId="{746F5643-9E44-4DEE-A149-838DEFF0DCB1}" dt="2022-05-07T07:08:02.013" v="9" actId="478"/>
          <ac:spMkLst>
            <pc:docMk/>
            <pc:sldMk cId="4154042408" sldId="258"/>
            <ac:spMk id="2" creationId="{7329F37E-F1D4-A4E5-69F6-7A39910E97E6}"/>
          </ac:spMkLst>
        </pc:spChg>
        <pc:spChg chg="del">
          <ac:chgData name="Мария Самуленко" userId="73612821b416a8ee" providerId="LiveId" clId="{746F5643-9E44-4DEE-A149-838DEFF0DCB1}" dt="2022-05-07T07:08:03.184" v="10" actId="478"/>
          <ac:spMkLst>
            <pc:docMk/>
            <pc:sldMk cId="4154042408" sldId="258"/>
            <ac:spMk id="3" creationId="{72AC5F90-8ECA-041C-9A23-0C71F6D1668B}"/>
          </ac:spMkLst>
        </pc:spChg>
        <pc:spChg chg="mod">
          <ac:chgData name="Мария Самуленко" userId="73612821b416a8ee" providerId="LiveId" clId="{746F5643-9E44-4DEE-A149-838DEFF0DCB1}" dt="2022-05-07T07:08:04.197" v="11"/>
          <ac:spMkLst>
            <pc:docMk/>
            <pc:sldMk cId="4154042408" sldId="258"/>
            <ac:spMk id="5" creationId="{B2AFAEC0-A597-069E-2792-5C42EC9AADC4}"/>
          </ac:spMkLst>
        </pc:spChg>
        <pc:spChg chg="mod">
          <ac:chgData name="Мария Самуленко" userId="73612821b416a8ee" providerId="LiveId" clId="{746F5643-9E44-4DEE-A149-838DEFF0DCB1}" dt="2022-05-07T07:08:04.197" v="11"/>
          <ac:spMkLst>
            <pc:docMk/>
            <pc:sldMk cId="4154042408" sldId="258"/>
            <ac:spMk id="6" creationId="{3A3E6E41-687D-ED33-CAE6-D5234310F65B}"/>
          </ac:spMkLst>
        </pc:spChg>
        <pc:spChg chg="add mod">
          <ac:chgData name="Мария Самуленко" userId="73612821b416a8ee" providerId="LiveId" clId="{746F5643-9E44-4DEE-A149-838DEFF0DCB1}" dt="2022-05-07T07:18:27.526" v="422"/>
          <ac:spMkLst>
            <pc:docMk/>
            <pc:sldMk cId="4154042408" sldId="258"/>
            <ac:spMk id="9" creationId="{19291926-3D3A-1D4D-962A-82B57256D45B}"/>
          </ac:spMkLst>
        </pc:spChg>
        <pc:spChg chg="add mod">
          <ac:chgData name="Мария Самуленко" userId="73612821b416a8ee" providerId="LiveId" clId="{746F5643-9E44-4DEE-A149-838DEFF0DCB1}" dt="2022-05-07T07:18:40.736" v="426" actId="1076"/>
          <ac:spMkLst>
            <pc:docMk/>
            <pc:sldMk cId="4154042408" sldId="258"/>
            <ac:spMk id="13" creationId="{AC35D03B-7327-1E06-D56D-713D32A089A6}"/>
          </ac:spMkLst>
        </pc:spChg>
        <pc:grpChg chg="add mod">
          <ac:chgData name="Мария Самуленко" userId="73612821b416a8ee" providerId="LiveId" clId="{746F5643-9E44-4DEE-A149-838DEFF0DCB1}" dt="2022-05-07T07:08:04.197" v="11"/>
          <ac:grpSpMkLst>
            <pc:docMk/>
            <pc:sldMk cId="4154042408" sldId="258"/>
            <ac:grpSpMk id="4" creationId="{6315718F-1B76-7F1E-5554-DA5E12493051}"/>
          </ac:grpSpMkLst>
        </pc:grpChg>
        <pc:picChg chg="add mod">
          <ac:chgData name="Мария Самуленко" userId="73612821b416a8ee" providerId="LiveId" clId="{746F5643-9E44-4DEE-A149-838DEFF0DCB1}" dt="2022-05-07T07:08:04.197" v="11"/>
          <ac:picMkLst>
            <pc:docMk/>
            <pc:sldMk cId="4154042408" sldId="258"/>
            <ac:picMk id="7" creationId="{42911B1E-EBC7-A24F-6D3F-11CDBEACCB98}"/>
          </ac:picMkLst>
        </pc:picChg>
        <pc:picChg chg="add del mod">
          <ac:chgData name="Мария Самуленко" userId="73612821b416a8ee" providerId="LiveId" clId="{746F5643-9E44-4DEE-A149-838DEFF0DCB1}" dt="2022-05-07T07:18:06.039" v="414" actId="478"/>
          <ac:picMkLst>
            <pc:docMk/>
            <pc:sldMk cId="4154042408" sldId="258"/>
            <ac:picMk id="10" creationId="{F1C74FF2-B1CB-697B-3534-293694444B25}"/>
          </ac:picMkLst>
        </pc:picChg>
        <pc:picChg chg="add mod">
          <ac:chgData name="Мария Самуленко" userId="73612821b416a8ee" providerId="LiveId" clId="{746F5643-9E44-4DEE-A149-838DEFF0DCB1}" dt="2022-05-07T07:18:14.997" v="418" actId="1076"/>
          <ac:picMkLst>
            <pc:docMk/>
            <pc:sldMk cId="4154042408" sldId="258"/>
            <ac:picMk id="2050" creationId="{42DB11C2-C865-FF5D-AA7A-3F5029A5B85E}"/>
          </ac:picMkLst>
        </pc:picChg>
      </pc:sldChg>
      <pc:sldChg chg="addSp delSp modSp new del mod">
        <pc:chgData name="Мария Самуленко" userId="73612821b416a8ee" providerId="LiveId" clId="{746F5643-9E44-4DEE-A149-838DEFF0DCB1}" dt="2022-05-07T07:18:53.510" v="427" actId="47"/>
        <pc:sldMkLst>
          <pc:docMk/>
          <pc:sldMk cId="2767742645" sldId="259"/>
        </pc:sldMkLst>
        <pc:spChg chg="del">
          <ac:chgData name="Мария Самуленко" userId="73612821b416a8ee" providerId="LiveId" clId="{746F5643-9E44-4DEE-A149-838DEFF0DCB1}" dt="2022-05-07T07:08:09.265" v="13" actId="478"/>
          <ac:spMkLst>
            <pc:docMk/>
            <pc:sldMk cId="2767742645" sldId="259"/>
            <ac:spMk id="2" creationId="{67811F15-D2EE-C290-F5C2-3A5A1E482822}"/>
          </ac:spMkLst>
        </pc:spChg>
        <pc:spChg chg="del">
          <ac:chgData name="Мария Самуленко" userId="73612821b416a8ee" providerId="LiveId" clId="{746F5643-9E44-4DEE-A149-838DEFF0DCB1}" dt="2022-05-07T07:08:10.594" v="14" actId="478"/>
          <ac:spMkLst>
            <pc:docMk/>
            <pc:sldMk cId="2767742645" sldId="259"/>
            <ac:spMk id="3" creationId="{C045EE1C-DF2F-5F4B-9BC6-8EDF1A0D1F64}"/>
          </ac:spMkLst>
        </pc:spChg>
        <pc:spChg chg="mod">
          <ac:chgData name="Мария Самуленко" userId="73612821b416a8ee" providerId="LiveId" clId="{746F5643-9E44-4DEE-A149-838DEFF0DCB1}" dt="2022-05-07T07:08:11.638" v="15"/>
          <ac:spMkLst>
            <pc:docMk/>
            <pc:sldMk cId="2767742645" sldId="259"/>
            <ac:spMk id="5" creationId="{28E49B68-2C2D-8A12-CBC9-DD9D6112A3A4}"/>
          </ac:spMkLst>
        </pc:spChg>
        <pc:spChg chg="mod">
          <ac:chgData name="Мария Самуленко" userId="73612821b416a8ee" providerId="LiveId" clId="{746F5643-9E44-4DEE-A149-838DEFF0DCB1}" dt="2022-05-07T07:08:11.638" v="15"/>
          <ac:spMkLst>
            <pc:docMk/>
            <pc:sldMk cId="2767742645" sldId="259"/>
            <ac:spMk id="6" creationId="{FBD5AECB-89EB-22B4-8E16-152C5A9897EF}"/>
          </ac:spMkLst>
        </pc:spChg>
        <pc:grpChg chg="add mod">
          <ac:chgData name="Мария Самуленко" userId="73612821b416a8ee" providerId="LiveId" clId="{746F5643-9E44-4DEE-A149-838DEFF0DCB1}" dt="2022-05-07T07:08:11.638" v="15"/>
          <ac:grpSpMkLst>
            <pc:docMk/>
            <pc:sldMk cId="2767742645" sldId="259"/>
            <ac:grpSpMk id="4" creationId="{698A4CC7-6951-9818-FB49-02933FEAC7B9}"/>
          </ac:grpSpMkLst>
        </pc:grpChg>
        <pc:picChg chg="add mod">
          <ac:chgData name="Мария Самуленко" userId="73612821b416a8ee" providerId="LiveId" clId="{746F5643-9E44-4DEE-A149-838DEFF0DCB1}" dt="2022-05-07T07:08:11.638" v="15"/>
          <ac:picMkLst>
            <pc:docMk/>
            <pc:sldMk cId="2767742645" sldId="259"/>
            <ac:picMk id="7" creationId="{3870D4E8-FD1C-F29D-4FDD-128A8E7EDD2D}"/>
          </ac:picMkLst>
        </pc:picChg>
      </pc:sldChg>
      <pc:sldChg chg="addSp delSp modSp new del mod">
        <pc:chgData name="Мария Самуленко" userId="73612821b416a8ee" providerId="LiveId" clId="{746F5643-9E44-4DEE-A149-838DEFF0DCB1}" dt="2022-05-07T07:18:54.640" v="428" actId="47"/>
        <pc:sldMkLst>
          <pc:docMk/>
          <pc:sldMk cId="3677192574" sldId="260"/>
        </pc:sldMkLst>
        <pc:spChg chg="del">
          <ac:chgData name="Мария Самуленко" userId="73612821b416a8ee" providerId="LiveId" clId="{746F5643-9E44-4DEE-A149-838DEFF0DCB1}" dt="2022-05-07T07:08:15.224" v="17" actId="478"/>
          <ac:spMkLst>
            <pc:docMk/>
            <pc:sldMk cId="3677192574" sldId="260"/>
            <ac:spMk id="2" creationId="{9370D304-1F74-A62C-CDBB-59979525CEA0}"/>
          </ac:spMkLst>
        </pc:spChg>
        <pc:spChg chg="del">
          <ac:chgData name="Мария Самуленко" userId="73612821b416a8ee" providerId="LiveId" clId="{746F5643-9E44-4DEE-A149-838DEFF0DCB1}" dt="2022-05-07T07:08:16.581" v="18" actId="478"/>
          <ac:spMkLst>
            <pc:docMk/>
            <pc:sldMk cId="3677192574" sldId="260"/>
            <ac:spMk id="3" creationId="{0BB362F2-AB90-D0DA-A518-AF8E71572D42}"/>
          </ac:spMkLst>
        </pc:spChg>
        <pc:spChg chg="mod">
          <ac:chgData name="Мария Самуленко" userId="73612821b416a8ee" providerId="LiveId" clId="{746F5643-9E44-4DEE-A149-838DEFF0DCB1}" dt="2022-05-07T07:08:17.654" v="19"/>
          <ac:spMkLst>
            <pc:docMk/>
            <pc:sldMk cId="3677192574" sldId="260"/>
            <ac:spMk id="5" creationId="{7B17C297-3A62-53FD-C31C-5F0401A03368}"/>
          </ac:spMkLst>
        </pc:spChg>
        <pc:spChg chg="mod">
          <ac:chgData name="Мария Самуленко" userId="73612821b416a8ee" providerId="LiveId" clId="{746F5643-9E44-4DEE-A149-838DEFF0DCB1}" dt="2022-05-07T07:08:17.654" v="19"/>
          <ac:spMkLst>
            <pc:docMk/>
            <pc:sldMk cId="3677192574" sldId="260"/>
            <ac:spMk id="6" creationId="{C4EC269B-F3A2-DFEB-1561-00B17E4A4DBF}"/>
          </ac:spMkLst>
        </pc:spChg>
        <pc:grpChg chg="add mod">
          <ac:chgData name="Мария Самуленко" userId="73612821b416a8ee" providerId="LiveId" clId="{746F5643-9E44-4DEE-A149-838DEFF0DCB1}" dt="2022-05-07T07:08:17.654" v="19"/>
          <ac:grpSpMkLst>
            <pc:docMk/>
            <pc:sldMk cId="3677192574" sldId="260"/>
            <ac:grpSpMk id="4" creationId="{94327352-F718-9807-04E9-08B4B88C2897}"/>
          </ac:grpSpMkLst>
        </pc:grpChg>
        <pc:picChg chg="add mod">
          <ac:chgData name="Мария Самуленко" userId="73612821b416a8ee" providerId="LiveId" clId="{746F5643-9E44-4DEE-A149-838DEFF0DCB1}" dt="2022-05-07T07:08:17.654" v="19"/>
          <ac:picMkLst>
            <pc:docMk/>
            <pc:sldMk cId="3677192574" sldId="260"/>
            <ac:picMk id="7" creationId="{3C303A31-D92C-2EA5-EAA1-6A0D050FB02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9199C8-07F0-6FFE-034E-0AFF434483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1AD22D2-09A7-5C85-5298-0DBF1DF50E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6337632-E5D4-6E80-602C-648BEFE5D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2E12C-A65D-4E1A-BC56-EE25949DB0FE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67E642E-C1A2-3008-4561-5E8CC942A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4FA12C-D871-1716-F641-358A3F740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6987B-CB46-4420-8353-3E0FEA3D25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26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00A91A-F18A-725A-B95C-D3E35AD06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3F7FB54-1BB1-7D96-6FDA-57621CA7BD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03363D-AECA-B61C-B6B7-32A0BAD80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2E12C-A65D-4E1A-BC56-EE25949DB0FE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F2C6DE-468C-6C18-55DA-9C5AF3F3A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A22CEFB-F34E-1C0C-A39C-C55523B3A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6987B-CB46-4420-8353-3E0FEA3D25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053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8159336-AB7E-6DD4-40EF-FA22F6CF40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5B7ACD3-9FCD-0B94-EDDD-FCA9FDBAEC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46591F7-AD7A-6783-441B-948D2924B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2E12C-A65D-4E1A-BC56-EE25949DB0FE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3B338B-4469-6CA2-2208-745073789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67089A-D992-5657-96DB-515ADBD0F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6987B-CB46-4420-8353-3E0FEA3D25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473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D6AFA0-CC37-F8AB-268C-D0F3D1971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D84FDA-99CC-7049-585D-06A3857A3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BE004F-8BDB-2DB8-65A5-1FA7111AB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2E12C-A65D-4E1A-BC56-EE25949DB0FE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C1AE20-8316-836C-DD25-01817C6D3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F43F4F9-C4DD-62A5-A43E-C7F341C98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6987B-CB46-4420-8353-3E0FEA3D25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555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87E3AA-5810-1D69-04EE-C04386951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6EC44DC-3A81-C693-983E-3E6246743F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0932DA6-020C-9389-568E-AF2B0C899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2E12C-A65D-4E1A-BC56-EE25949DB0FE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47F2EE-64D1-757F-D1FD-8637B97B3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5F118CF-839B-3CB3-BF6A-B01DD916F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6987B-CB46-4420-8353-3E0FEA3D25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716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0703C1-BC84-B196-8BDE-7B6BFD22F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802BE0-E5C2-044D-C224-C2B64746F3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3EBB2DE-1B82-BDFA-32F6-B9E3FC8856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3A0DA90-A4EC-A20C-E268-819F21B8E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2E12C-A65D-4E1A-BC56-EE25949DB0FE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F913D4C-E889-9CBD-2907-05AC48FCA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4E3AA75-38A8-C29C-B40E-39BA96C8F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6987B-CB46-4420-8353-3E0FEA3D25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84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E549E6-0B18-75AC-3930-B19E63E87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4D3236C-192F-D59E-F310-C69ABC5AE3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5E27F6A-B37E-F4BC-DA4C-A155580A93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100B410-1373-9DBA-2100-BD0BFE3261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0B6A18D-FFA2-6BFD-0745-82A93B0D75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CF4DDFA-7BA7-3444-43CD-7F35DBE7C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2E12C-A65D-4E1A-BC56-EE25949DB0FE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21749C1-2CB6-C0A1-9E45-D8A89ABA7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2851B98-94D3-657F-D207-FDBA0ADA0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6987B-CB46-4420-8353-3E0FEA3D25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950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2D61DD-5924-CFDE-7120-07DD3B451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A1882EB-E87D-E8DE-2F7D-12CACA7C8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2E12C-A65D-4E1A-BC56-EE25949DB0FE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240AE34-C1A3-4E24-C7D3-76C0BF70A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25A3C5B-B2F6-1CE6-0F43-D5D896D0D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6987B-CB46-4420-8353-3E0FEA3D25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61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7BC267E-4290-7ACB-829D-730497AA5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2E12C-A65D-4E1A-BC56-EE25949DB0FE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D241D9D-19A6-04BB-8DFD-62443BA25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68E4DE3-924F-EC41-42A7-5ABA23C16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6987B-CB46-4420-8353-3E0FEA3D25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727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67CC8B-0946-C5B8-15C6-31331DB10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AF2910-5AB1-C914-D9C3-7D60079FE9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0F60AE4-34D6-5CCF-BA3B-CAC76143A6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FC1874C-2263-3635-17A7-54B75D30F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2E12C-A65D-4E1A-BC56-EE25949DB0FE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73D9976-DA40-918F-62E8-440A4A7DE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4EDD237-6E68-F619-2199-4AB1633F3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6987B-CB46-4420-8353-3E0FEA3D25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627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283F88-4358-605A-2771-397BE6572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78FE8D1-FA45-9196-77D0-C5DB672461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9036178-3494-3E33-5BA8-7B9F8DDE2A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EDC6585-FB0C-F10B-3673-4B4972FB3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2E12C-A65D-4E1A-BC56-EE25949DB0FE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B871B64-D2FD-43AE-E25F-FA3D2DE28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891D59F-5833-0116-7B05-6C529CF24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6987B-CB46-4420-8353-3E0FEA3D25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469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B98E7B-5686-3D89-3D2D-9F12BFC2B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55F9BC4-2947-2A80-94A5-081AC840B5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10E6730-BE19-FCAB-595F-65A9EFC6FA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2E12C-A65D-4E1A-BC56-EE25949DB0FE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28BF83-0EBA-C115-3576-8F7E95AC9E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2A142C-8DA4-CF55-1196-902F648AE3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6987B-CB46-4420-8353-3E0FEA3D25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790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7EFCF301-63B6-0A3A-D9C9-526AE81B723A}"/>
              </a:ext>
            </a:extLst>
          </p:cNvPr>
          <p:cNvGrpSpPr>
            <a:grpSpLocks/>
          </p:cNvGrpSpPr>
          <p:nvPr/>
        </p:nvGrpSpPr>
        <p:grpSpPr bwMode="auto">
          <a:xfrm>
            <a:off x="443681" y="300644"/>
            <a:ext cx="1343025" cy="1187451"/>
            <a:chOff x="7217" y="1071"/>
            <a:chExt cx="2746" cy="2385"/>
          </a:xfrm>
        </p:grpSpPr>
        <p:sp>
          <p:nvSpPr>
            <p:cNvPr id="5" name="WordArt 3">
              <a:extLst>
                <a:ext uri="{FF2B5EF4-FFF2-40B4-BE49-F238E27FC236}">
                  <a16:creationId xmlns:a16="http://schemas.microsoft.com/office/drawing/2014/main" id="{F8605F42-9ABA-E54F-D94D-14756C8BAF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17" y="1071"/>
              <a:ext cx="2746" cy="238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ArchUp">
                <a:avLst>
                  <a:gd name="adj" fmla="val 11177674"/>
                </a:avLst>
              </a:prstTxWarp>
            </a:bodyPr>
            <a:lstStyle/>
            <a:p>
              <a:pPr algn="ctr" rtl="0">
                <a:buNone/>
              </a:pPr>
              <a:r>
                <a:rPr lang="ru-RU" sz="2800" kern="10" spc="0" dirty="0">
                  <a:ln w="9525">
                    <a:solidFill>
                      <a:srgbClr val="7030A0"/>
                    </a:solidFill>
                    <a:round/>
                    <a:headEnd/>
                    <a:tailEnd/>
                  </a:ln>
                  <a:solidFill>
                    <a:srgbClr val="CC0000"/>
                  </a:solidFill>
                  <a:effectLst/>
                  <a:latin typeface="Arial Black" panose="020B0A04020102020204" pitchFamily="34" charset="0"/>
                </a:rPr>
                <a:t>МАДОУ ДС №80</a:t>
              </a:r>
            </a:p>
          </p:txBody>
        </p:sp>
        <p:sp>
          <p:nvSpPr>
            <p:cNvPr id="6" name="WordArt 4">
              <a:extLst>
                <a:ext uri="{FF2B5EF4-FFF2-40B4-BE49-F238E27FC236}">
                  <a16:creationId xmlns:a16="http://schemas.microsoft.com/office/drawing/2014/main" id="{89E50EF6-06AE-1EB2-1C86-DDF887245E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18" y="1398"/>
              <a:ext cx="2043" cy="174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ArchUp">
                <a:avLst>
                  <a:gd name="adj" fmla="val 11155040"/>
                </a:avLst>
              </a:prstTxWarp>
            </a:bodyPr>
            <a:lstStyle/>
            <a:p>
              <a:pPr algn="ctr" rtl="0">
                <a:buNone/>
              </a:pPr>
              <a:r>
                <a:rPr lang="ru-RU" sz="2800" kern="10" spc="0" dirty="0">
                  <a:ln w="9525">
                    <a:solidFill>
                      <a:srgbClr val="7030A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effectLst/>
                  <a:latin typeface="Arial Black" panose="020B0A04020102020204" pitchFamily="34" charset="0"/>
                </a:rPr>
                <a:t>"Светлячок"</a:t>
              </a:r>
            </a:p>
          </p:txBody>
        </p:sp>
      </p:grp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BFFA112-B1D9-F947-A3C8-F1402395AFEF}"/>
              </a:ext>
            </a:extLst>
          </p:cNvPr>
          <p:cNvPicPr>
            <a:picLocks/>
          </p:cNvPicPr>
          <p:nvPr/>
        </p:nvPicPr>
        <p:blipFill>
          <a:blip r:embed="rId2" cstate="print"/>
          <a:srcRect l="5160" t="3241" r="10138" b="14352"/>
          <a:stretch>
            <a:fillRect/>
          </a:stretch>
        </p:blipFill>
        <p:spPr bwMode="auto">
          <a:xfrm>
            <a:off x="332000" y="613843"/>
            <a:ext cx="1614805" cy="1590675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DEA3F7A-DBFB-E9B4-9AE2-37D8AC5640AD}"/>
              </a:ext>
            </a:extLst>
          </p:cNvPr>
          <p:cNvSpPr txBox="1"/>
          <p:nvPr/>
        </p:nvSpPr>
        <p:spPr>
          <a:xfrm>
            <a:off x="3559277" y="152178"/>
            <a:ext cx="662694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Муниципальное автономное дошкольное образовательное учреждение города Нижневартовска детский сад № 80 «Светлячок»</a:t>
            </a:r>
            <a:endParaRPr lang="ru-RU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B387C9-A7E2-EFAF-72BD-395CEAD67C16}"/>
              </a:ext>
            </a:extLst>
          </p:cNvPr>
          <p:cNvSpPr txBox="1"/>
          <p:nvPr/>
        </p:nvSpPr>
        <p:spPr>
          <a:xfrm>
            <a:off x="4906297" y="2611979"/>
            <a:ext cx="705956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Консультация для родителей 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тему: 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«Адаптация ребенка к детскому саду»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810C61-99EA-681D-8DB8-52026DB30E79}"/>
              </a:ext>
            </a:extLst>
          </p:cNvPr>
          <p:cNvSpPr txBox="1"/>
          <p:nvPr/>
        </p:nvSpPr>
        <p:spPr>
          <a:xfrm>
            <a:off x="6353935" y="5454118"/>
            <a:ext cx="395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Воспитатель: </a:t>
            </a:r>
          </a:p>
          <a:p>
            <a:pPr algn="ctr"/>
            <a:r>
              <a:rPr lang="ru-RU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Самуленко Мария Николаевна</a:t>
            </a:r>
          </a:p>
        </p:txBody>
      </p:sp>
      <p:pic>
        <p:nvPicPr>
          <p:cNvPr id="1028" name="Picture 4" descr="Великая и ужасная адаптация к детскому саду: как проходит, сколько длится,  чем помочь? Отвечают психологи">
            <a:extLst>
              <a:ext uri="{FF2B5EF4-FFF2-40B4-BE49-F238E27FC236}">
                <a16:creationId xmlns:a16="http://schemas.microsoft.com/office/drawing/2014/main" id="{C305B8AE-3BBA-4E0E-1B1C-0032FEC2DB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87" y="2604801"/>
            <a:ext cx="4788310" cy="349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6517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F7CA749C-07E7-C10A-5269-1649CD12BDBD}"/>
              </a:ext>
            </a:extLst>
          </p:cNvPr>
          <p:cNvGrpSpPr>
            <a:grpSpLocks/>
          </p:cNvGrpSpPr>
          <p:nvPr/>
        </p:nvGrpSpPr>
        <p:grpSpPr bwMode="auto">
          <a:xfrm>
            <a:off x="443681" y="300644"/>
            <a:ext cx="1343025" cy="1187451"/>
            <a:chOff x="7217" y="1071"/>
            <a:chExt cx="2746" cy="2385"/>
          </a:xfrm>
        </p:grpSpPr>
        <p:sp>
          <p:nvSpPr>
            <p:cNvPr id="5" name="WordArt 3">
              <a:extLst>
                <a:ext uri="{FF2B5EF4-FFF2-40B4-BE49-F238E27FC236}">
                  <a16:creationId xmlns:a16="http://schemas.microsoft.com/office/drawing/2014/main" id="{1372487F-F018-C192-54C6-95B5D4A26B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17" y="1071"/>
              <a:ext cx="2746" cy="238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ArchUp">
                <a:avLst>
                  <a:gd name="adj" fmla="val 11177674"/>
                </a:avLst>
              </a:prstTxWarp>
            </a:bodyPr>
            <a:lstStyle/>
            <a:p>
              <a:pPr algn="ctr" rtl="0">
                <a:buNone/>
              </a:pPr>
              <a:r>
                <a:rPr lang="ru-RU" sz="2800" kern="10" spc="0" dirty="0">
                  <a:ln w="9525">
                    <a:solidFill>
                      <a:srgbClr val="7030A0"/>
                    </a:solidFill>
                    <a:round/>
                    <a:headEnd/>
                    <a:tailEnd/>
                  </a:ln>
                  <a:solidFill>
                    <a:srgbClr val="CC0000"/>
                  </a:solidFill>
                  <a:effectLst/>
                  <a:latin typeface="Arial Black" panose="020B0A04020102020204" pitchFamily="34" charset="0"/>
                </a:rPr>
                <a:t>МАДОУ ДС №80</a:t>
              </a:r>
            </a:p>
          </p:txBody>
        </p:sp>
        <p:sp>
          <p:nvSpPr>
            <p:cNvPr id="6" name="WordArt 4">
              <a:extLst>
                <a:ext uri="{FF2B5EF4-FFF2-40B4-BE49-F238E27FC236}">
                  <a16:creationId xmlns:a16="http://schemas.microsoft.com/office/drawing/2014/main" id="{D9F85B78-A7DF-4AC5-54C1-787DC4B8C9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18" y="1398"/>
              <a:ext cx="2043" cy="174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ArchUp">
                <a:avLst>
                  <a:gd name="adj" fmla="val 11155040"/>
                </a:avLst>
              </a:prstTxWarp>
            </a:bodyPr>
            <a:lstStyle/>
            <a:p>
              <a:pPr algn="ctr" rtl="0">
                <a:buNone/>
              </a:pPr>
              <a:r>
                <a:rPr lang="ru-RU" sz="2800" kern="10" spc="0" dirty="0">
                  <a:ln w="9525">
                    <a:solidFill>
                      <a:srgbClr val="7030A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effectLst/>
                  <a:latin typeface="Arial Black" panose="020B0A04020102020204" pitchFamily="34" charset="0"/>
                </a:rPr>
                <a:t>"Светлячок"</a:t>
              </a:r>
            </a:p>
          </p:txBody>
        </p:sp>
      </p:grp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BC0834E-B2EB-5EB6-B709-50E532EEE7F5}"/>
              </a:ext>
            </a:extLst>
          </p:cNvPr>
          <p:cNvPicPr>
            <a:picLocks/>
          </p:cNvPicPr>
          <p:nvPr/>
        </p:nvPicPr>
        <p:blipFill>
          <a:blip r:embed="rId2" cstate="print"/>
          <a:srcRect l="5160" t="3241" r="10138" b="14352"/>
          <a:stretch>
            <a:fillRect/>
          </a:stretch>
        </p:blipFill>
        <p:spPr bwMode="auto">
          <a:xfrm>
            <a:off x="332000" y="613843"/>
            <a:ext cx="1614805" cy="1590675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5006DE5-89E9-1228-2B8F-4CCF7AD955DE}"/>
              </a:ext>
            </a:extLst>
          </p:cNvPr>
          <p:cNvSpPr txBox="1"/>
          <p:nvPr/>
        </p:nvSpPr>
        <p:spPr>
          <a:xfrm>
            <a:off x="443681" y="300644"/>
            <a:ext cx="11591003" cy="55502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630555" algn="just"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</a:t>
            </a:r>
            <a:r>
              <a:rPr lang="ru-RU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Адаптационный период </a:t>
            </a:r>
            <a:r>
              <a:rPr lang="ru-RU" sz="180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серьезное испытание для малышей. Вызванные адаптацией               </a:t>
            </a:r>
          </a:p>
          <a:p>
            <a:pPr indent="630555" algn="just">
              <a:spcAft>
                <a:spcPts val="800"/>
              </a:spcAft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</a:t>
            </a:r>
            <a:r>
              <a:rPr lang="ru-RU" sz="180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стрессовые реакции надолго нарушают эмоциональное состояние ребенка. </a:t>
            </a:r>
          </a:p>
          <a:p>
            <a:pPr indent="630555" algn="ctr">
              <a:spcAft>
                <a:spcPts val="800"/>
              </a:spcAft>
            </a:pPr>
            <a:r>
              <a:rPr lang="ru-RU" sz="1800" b="1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</a:t>
            </a:r>
            <a:r>
              <a:rPr lang="ru-RU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Поэтому мы рекомендуем:</a:t>
            </a:r>
            <a:endParaRPr lang="ru-RU" sz="14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630555" algn="just">
              <a:spcAft>
                <a:spcPts val="800"/>
              </a:spcAft>
            </a:pPr>
            <a:r>
              <a:rPr lang="ru-RU" sz="180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• Привести домашний режим в соответствие с режимом группы детского сада, в которую будет  </a:t>
            </a:r>
          </a:p>
          <a:p>
            <a:pPr indent="630555" algn="just">
              <a:spcAft>
                <a:spcPts val="800"/>
              </a:spcAft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</a:t>
            </a:r>
            <a:r>
              <a:rPr lang="ru-RU" sz="180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ходить ребенок;</a:t>
            </a:r>
            <a:endParaRPr lang="ru-RU" sz="1400" dirty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630555" algn="just">
              <a:spcAft>
                <a:spcPts val="800"/>
              </a:spcAft>
            </a:pPr>
            <a:r>
              <a:rPr lang="ru-RU" sz="180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• Познакомиться с меню детского сада и ввести в рацион питания малыша новые для него блюда; </a:t>
            </a:r>
            <a:endParaRPr lang="ru-RU" sz="1400" dirty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630555" algn="just">
              <a:spcAft>
                <a:spcPts val="800"/>
              </a:spcAft>
            </a:pPr>
            <a:r>
              <a:rPr lang="ru-RU" sz="180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• Обучить ребенка дома всем необходимым навыкам самообслуживания: умываться, вытирать руки; одеваться и раздеваться; самостоятельно кушать, пользуясь во время еды ложкой; проситься на горшок. Одежда обязательно должна быть удобна для ребенка данного возраста, оптимальный вариант: брючки или шорты без застежек и лямок; </a:t>
            </a:r>
            <a:endParaRPr lang="ru-RU" sz="1400" dirty="0">
              <a:solidFill>
                <a:srgbClr val="0000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630555" algn="just">
              <a:spcAft>
                <a:spcPts val="800"/>
              </a:spcAft>
            </a:pPr>
            <a:r>
              <a:rPr lang="ru-RU" sz="180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Расширить "социальный горизонт" ребенка, пусть он привыкает общаться со сверстниками на детских игровых площадках, ходить в гости к товарищам, оставаться ночевать у бабушки, гулять по городу и т.д. Имея такой опыт, ребенок не будет бояться общаться со сверстниками и взрослыми;</a:t>
            </a:r>
            <a:endParaRPr lang="ru-RU" sz="1400" dirty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630555" algn="just">
              <a:spcAft>
                <a:spcPts val="800"/>
              </a:spcAft>
            </a:pPr>
            <a:r>
              <a:rPr lang="ru-RU" sz="180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• Необходимо сформировать у ребенка положительную установку, желание идти </a:t>
            </a:r>
          </a:p>
          <a:p>
            <a:pPr indent="630555" algn="just">
              <a:spcAft>
                <a:spcPts val="800"/>
              </a:spcAft>
            </a:pPr>
            <a:r>
              <a:rPr lang="ru-RU" sz="180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в детский сад. Малышу нужна эмоциональная поддержка со стороны родителей: </a:t>
            </a:r>
          </a:p>
          <a:p>
            <a:pPr indent="630555" algn="just">
              <a:spcAft>
                <a:spcPts val="800"/>
              </a:spcAft>
            </a:pPr>
            <a:r>
              <a:rPr lang="ru-RU" sz="180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чаще говорите, ребенку, что Вы его любите, обнимайте, берите на руки. </a:t>
            </a:r>
            <a:endParaRPr lang="ru-RU" sz="1400" dirty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Адаптация детей к детскому саду — Детский сад №50">
            <a:extLst>
              <a:ext uri="{FF2B5EF4-FFF2-40B4-BE49-F238E27FC236}">
                <a16:creationId xmlns:a16="http://schemas.microsoft.com/office/drawing/2014/main" id="{DF24867A-768E-E93F-8734-1C31DB581B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0772" y="4375354"/>
            <a:ext cx="1575926" cy="2376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6-я дошкольная группа">
            <a:extLst>
              <a:ext uri="{FF2B5EF4-FFF2-40B4-BE49-F238E27FC236}">
                <a16:creationId xmlns:a16="http://schemas.microsoft.com/office/drawing/2014/main" id="{51388E8E-3F4F-2F07-2E6E-C0995B6CF4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07668"/>
            <a:ext cx="2295148" cy="2050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585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6315718F-1B76-7F1E-5554-DA5E12493051}"/>
              </a:ext>
            </a:extLst>
          </p:cNvPr>
          <p:cNvGrpSpPr>
            <a:grpSpLocks/>
          </p:cNvGrpSpPr>
          <p:nvPr/>
        </p:nvGrpSpPr>
        <p:grpSpPr bwMode="auto">
          <a:xfrm>
            <a:off x="443681" y="300644"/>
            <a:ext cx="1343025" cy="1187451"/>
            <a:chOff x="7217" y="1071"/>
            <a:chExt cx="2746" cy="2385"/>
          </a:xfrm>
        </p:grpSpPr>
        <p:sp>
          <p:nvSpPr>
            <p:cNvPr id="5" name="WordArt 3">
              <a:extLst>
                <a:ext uri="{FF2B5EF4-FFF2-40B4-BE49-F238E27FC236}">
                  <a16:creationId xmlns:a16="http://schemas.microsoft.com/office/drawing/2014/main" id="{B2AFAEC0-A597-069E-2792-5C42EC9AAD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17" y="1071"/>
              <a:ext cx="2746" cy="238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ArchUp">
                <a:avLst>
                  <a:gd name="adj" fmla="val 11177674"/>
                </a:avLst>
              </a:prstTxWarp>
            </a:bodyPr>
            <a:lstStyle/>
            <a:p>
              <a:pPr algn="ctr" rtl="0">
                <a:buNone/>
              </a:pPr>
              <a:r>
                <a:rPr lang="ru-RU" sz="2800" kern="10" spc="0" dirty="0">
                  <a:ln w="9525">
                    <a:solidFill>
                      <a:srgbClr val="7030A0"/>
                    </a:solidFill>
                    <a:round/>
                    <a:headEnd/>
                    <a:tailEnd/>
                  </a:ln>
                  <a:solidFill>
                    <a:srgbClr val="CC0000"/>
                  </a:solidFill>
                  <a:effectLst/>
                  <a:latin typeface="Arial Black" panose="020B0A04020102020204" pitchFamily="34" charset="0"/>
                </a:rPr>
                <a:t>МАДОУ ДС №80</a:t>
              </a:r>
            </a:p>
          </p:txBody>
        </p:sp>
        <p:sp>
          <p:nvSpPr>
            <p:cNvPr id="6" name="WordArt 4">
              <a:extLst>
                <a:ext uri="{FF2B5EF4-FFF2-40B4-BE49-F238E27FC236}">
                  <a16:creationId xmlns:a16="http://schemas.microsoft.com/office/drawing/2014/main" id="{3A3E6E41-687D-ED33-CAE6-D5234310F6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618" y="1398"/>
              <a:ext cx="2043" cy="174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ArchUp">
                <a:avLst>
                  <a:gd name="adj" fmla="val 11155040"/>
                </a:avLst>
              </a:prstTxWarp>
            </a:bodyPr>
            <a:lstStyle/>
            <a:p>
              <a:pPr algn="ctr" rtl="0">
                <a:buNone/>
              </a:pPr>
              <a:r>
                <a:rPr lang="ru-RU" sz="2800" kern="10" spc="0" dirty="0">
                  <a:ln w="9525">
                    <a:solidFill>
                      <a:srgbClr val="7030A0"/>
                    </a:solidFill>
                    <a:round/>
                    <a:headEnd/>
                    <a:tailEnd/>
                  </a:ln>
                  <a:solidFill>
                    <a:srgbClr val="C00000"/>
                  </a:solidFill>
                  <a:effectLst/>
                  <a:latin typeface="Arial Black" panose="020B0A04020102020204" pitchFamily="34" charset="0"/>
                </a:rPr>
                <a:t>"Светлячок"</a:t>
              </a:r>
            </a:p>
          </p:txBody>
        </p:sp>
      </p:grp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2911B1E-EBC7-A24F-6D3F-11CDBEACCB98}"/>
              </a:ext>
            </a:extLst>
          </p:cNvPr>
          <p:cNvPicPr>
            <a:picLocks/>
          </p:cNvPicPr>
          <p:nvPr/>
        </p:nvPicPr>
        <p:blipFill>
          <a:blip r:embed="rId2" cstate="print"/>
          <a:srcRect l="5160" t="3241" r="10138" b="14352"/>
          <a:stretch>
            <a:fillRect/>
          </a:stretch>
        </p:blipFill>
        <p:spPr bwMode="auto">
          <a:xfrm>
            <a:off x="332000" y="613843"/>
            <a:ext cx="1614805" cy="1590675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9291926-3D3A-1D4D-962A-82B57256D45B}"/>
              </a:ext>
            </a:extLst>
          </p:cNvPr>
          <p:cNvSpPr txBox="1"/>
          <p:nvPr/>
        </p:nvSpPr>
        <p:spPr>
          <a:xfrm>
            <a:off x="5938684" y="1488095"/>
            <a:ext cx="6096000" cy="51273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630555" algn="just">
              <a:lnSpc>
                <a:spcPct val="107000"/>
              </a:lnSpc>
              <a:spcAft>
                <a:spcPts val="800"/>
              </a:spcAft>
            </a:pPr>
            <a:r>
              <a:rPr lang="ru-RU" sz="180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В первый день лучше прийти в детский сад, взяв с собой любимую игрушку.</a:t>
            </a:r>
            <a:endParaRPr lang="ru-RU" sz="140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630555" algn="just">
              <a:lnSpc>
                <a:spcPct val="107000"/>
              </a:lnSpc>
              <a:spcAft>
                <a:spcPts val="800"/>
              </a:spcAft>
            </a:pPr>
            <a:r>
              <a:rPr lang="ru-RU" sz="180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• Планируйте свое время так, чтобы в первый месяц посещения ребенком детского сада у Вас была возможность не оставлять его там на целый день. Первые недели посещения детского сада должны быть ограничены 2-3 часами, позже можно оставить малыша до обеда, затем, (если это рекомендует воспитатель и психолог), приводить малыша на целый день;</a:t>
            </a:r>
            <a:endParaRPr lang="ru-RU" sz="140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630555" algn="just">
              <a:lnSpc>
                <a:spcPct val="107000"/>
              </a:lnSpc>
              <a:spcAft>
                <a:spcPts val="800"/>
              </a:spcAft>
            </a:pPr>
            <a:r>
              <a:rPr lang="ru-RU" sz="180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• В период адаптации дома необходимо соблюдать режим дня, больше гулять в выходные дни, снизить эмоциональную нагрузку. </a:t>
            </a:r>
            <a:endParaRPr lang="ru-RU" sz="140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630555" algn="ctr">
              <a:lnSpc>
                <a:spcPct val="107000"/>
              </a:lnSpc>
              <a:spcAft>
                <a:spcPts val="800"/>
              </a:spcAft>
            </a:pPr>
            <a:r>
              <a:rPr lang="ru-RU" sz="180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Выполнение всех вышеуказанных рекомендаций не является обязательным. Но выполнение их поможет Вашему ребенку безболезненно пройти период адаптации. </a:t>
            </a:r>
            <a:r>
              <a:rPr lang="ru-RU" sz="1800" b="1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Удачи Вам в адаптации Ваших малышей! </a:t>
            </a:r>
            <a:endParaRPr lang="ru-RU" sz="1400" b="1" dirty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Работа с родителями в период адаптации детей к условиям детского сада | Мир  дошколят">
            <a:extLst>
              <a:ext uri="{FF2B5EF4-FFF2-40B4-BE49-F238E27FC236}">
                <a16:creationId xmlns:a16="http://schemas.microsoft.com/office/drawing/2014/main" id="{42DB11C2-C865-FF5D-AA7A-3F5029A5B8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16" y="2457189"/>
            <a:ext cx="5392387" cy="4044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C35D03B-7327-1E06-D56D-713D32A089A6}"/>
              </a:ext>
            </a:extLst>
          </p:cNvPr>
          <p:cNvSpPr txBox="1"/>
          <p:nvPr/>
        </p:nvSpPr>
        <p:spPr>
          <a:xfrm>
            <a:off x="2735521" y="224929"/>
            <a:ext cx="6939420" cy="12631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630555"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Помните, чем спокойнее и эмоционально положительно родители будут относиться к такому важному событию, как посещение ребенком детского сада, тем менее болезненно будет протекать процесс адаптации:</a:t>
            </a:r>
            <a:endParaRPr lang="ru-RU" sz="1400" dirty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0424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415</Words>
  <Application>Microsoft Office PowerPoint</Application>
  <PresentationFormat>Широкоэкранный</PresentationFormat>
  <Paragraphs>28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Arial</vt:lpstr>
      <vt:lpstr>Arial Black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 Самуленко</dc:creator>
  <cp:lastModifiedBy>Мария Самуленко</cp:lastModifiedBy>
  <cp:revision>1</cp:revision>
  <dcterms:created xsi:type="dcterms:W3CDTF">2022-05-07T07:07:39Z</dcterms:created>
  <dcterms:modified xsi:type="dcterms:W3CDTF">2022-05-07T07:22:15Z</dcterms:modified>
</cp:coreProperties>
</file>