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60" r:id="rId5"/>
    <p:sldId id="263" r:id="rId6"/>
    <p:sldId id="265" r:id="rId7"/>
    <p:sldId id="274" r:id="rId8"/>
    <p:sldId id="267" r:id="rId9"/>
    <p:sldId id="261" r:id="rId10"/>
    <p:sldId id="268" r:id="rId11"/>
    <p:sldId id="269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F3B79C3-1E99-4B11-9F39-8F83D54FEBDA}">
          <p14:sldIdLst>
            <p14:sldId id="256"/>
            <p14:sldId id="270"/>
            <p14:sldId id="271"/>
            <p14:sldId id="260"/>
            <p14:sldId id="263"/>
            <p14:sldId id="265"/>
            <p14:sldId id="274"/>
            <p14:sldId id="267"/>
            <p14:sldId id="261"/>
            <p14:sldId id="268"/>
            <p14:sldId id="269"/>
            <p14:sldId id="27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169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07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042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243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317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703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371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99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023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409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55E2-710E-4215-9C82-443AE8EBE9DC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AE59-C23B-4BA1-8B87-D79117660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41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155E2-710E-4215-9C82-443AE8EBE9DC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FAE59-C23B-4BA1-8B87-D79117660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498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nsportal.ru/blog/detskii-sad/all/2013/11/04/ispolzovanie-interaktivnoy-doski-na-nod-po-razvitiyu-rechi" TargetMode="External"/><Relationship Id="rId3" Type="http://schemas.openxmlformats.org/officeDocument/2006/relationships/hyperlink" Target="http://yandex.ru/clck/jsredir?from=yandex.ru;search/;web;;&amp;text=&amp;etext=943.PKCVWbZSwc5G1ZLxQay_um56SHmHszJ_E2TqUiNj2u-Z9iv8K1CwH1coqvat0cK9ZxvSOuCj5WFGmBPGeWeDE48iyBZJH3utbYyYA0PqnsmI5bceqWNhp0Brk1g3GUSh3ghz5THyO-2YnY7LIQZN5g.b4e93ce268b6b87cdca061e2582d0d1ed07f757b&amp;uuid=&amp;state=PEtFfuTeVD4jaxywoSUvtIOJU2Qw4v_YSOtoTf-D6dC8AquOu2nuJa7kDRTEXc0N&amp;data=UlNrNmk5WktYejR0eWJFYk1Ldmtxa3Z2aEF3WW5mRWpqem1SVmxELWJRQnpPTnlJVVNtQWtXU0RQVGR5SEhJTFNoS0wxa3JZQWhfLWZwLWFabmxjVW5QejVUMkY0ZVRz&amp;b64e=2&amp;sign=bae405d2f5a6cc61f0dd467843528c77&amp;keyno=0&amp;cst=AiuY0DBWFJ5Hyx_fyvalFM6PbbgRj8DsTLENQXAia6GLrjFssXLpsbRKXMeqI5cqJIyx1m8ekDYJoN_Vf84Dfye6hbfZnWNFWI0OeT4aFEG_Z3TAcHih-snrLLXXBQVSeCeRk_2VxzJ2DD5HZ_UUDhUVBRVsRuKjEkJSmK4AJFxHO85fvkjX4N1PYslACN4pujzfZTdhUahuJE1EQSga2A&amp;ref=orjY4mGPRjk5boDnW0uvlrrd71vZw9kp3o2EE2fPc49OsGQ-o_Wg2SBPHwNVkx-CATBSLYL5e-uSOaGThaedwVffS4NX-P9yKtKx2ODCBvqP30b7lzO3z-UWazNq9IuDvqb77VUflVw4VBnukLjGgf1wapW5p_KyH8SNzUXCt11fThu4Id2u279WaumChqnbOj6-foTkeemkaOokY5PWITiYHgPdIWycS8Vcnh74c1MBOdrAOZWTmF5PSMXO_w7v5cDdjzdeM7_QNv0hcKikj3u0nmWI3QPC1IEeylxkWFgMEf66-UVtJAg5JJAqJITBOtxw_nCZXu4IQ4KoqPD2K0K3I7AzKXmbHwBcM5ws0W3ulo3u0JQsrVNN0OEKYkTY_YezBj7r5_VM-2NAmQD5xJMzhnrzNGcRaJ_eyyU8Lox1nWzPAjwu3C2Mc2S_Mog0CMqSKuiP5PUTRnxRzvvQ3Q&amp;l10n=ru&amp;cts=1453635189966&amp;mc=5.1873658272812175" TargetMode="External"/><Relationship Id="rId7" Type="http://schemas.openxmlformats.org/officeDocument/2006/relationships/hyperlink" Target="http://yandex.ru/clck/jsredir?from=yandex.ru;search/;web;;&amp;text=&amp;etext=943.PKCVWbZSwc5G1ZLxQay_um56SHmHszJ_E2TqUiNj2u-Z9iv8K1CwH1coqvat0cK9ZxvSOuCj5WFGmBPGeWeDE48iyBZJH3utbYyYA0PqnsmI5bceqWNhp0Brk1g3GUSh3ghz5THyO-2YnY7LIQZN5g.b4e93ce268b6b87cdca061e2582d0d1ed07f757b&amp;uuid=&amp;state=PEtFfuTeVD4jaxywoSUvtB2i7c0_vxGdK36K8R-3EBWXJ0aR4KoyxnsLMaOeOxWxhvdScJFiqgbPA9yu4Gecjq8KaxMLfFW8&amp;data=UlNrNmk5WktYejR0eWJFYk1Ldmtxc3Q2MzdXOFJ0SHVmRGQ5a19hZElRSUlLeFRqcUV2SDJTT294Y1QzMjVRMktUY09jSFBCSFRUMjhyaFJVbXVWN1lWS2xKT3Q2WDcw&amp;b64e=2&amp;sign=835899a2d3b38d28704990a8cc1cfa4a&amp;keyno=0&amp;cst=AiuY0DBWFJ5Hyx_fyvalFM6PbbgRj8DsTLENQXAia6GLrjFssXLpsbRKXMeqI5cqJIyx1m8ekDYJoN_Vf84Dfye6hbfZnWNFWI0OeT4aFEG_Z3TAcHih-snrLLXXBQVSeCeRk_2VxzJ2DD5HZ_UUDhUVBRVsRuKjEkJSmK4AJFxHO85fvkjX4N1PYslACN4pujzfZTdhUahuJE1EQSga2A&amp;ref=orjY4mGPRjk5boDnW0uvlrrd71vZw9kp3o2EE2fPc49OsGQ-o_Wg2SBPHwNVkx-CATBSLYL5e-uSOaGThaedwVffS4NX-P9yKtKx2ODCBvqP30b7lzO3z-UWazNq9IuDvqb77VUflVw4VBnukLjGgf1wapW5p_KyH8SNzUXCt11fThu4Id2u279WaumChqnbOj6-foTkeemkaOokY5PWITiYHgPdIWycS8Vcnh74c1MBOdrAOZWTmF5PSMXO_w7v5cDdjzdeM7_QNv0hcKikj3u0nmWI3QPC1IEeylxkWFgMEf66-UVtJAg5JJAqJITBOtxw_nCZXu4IQ4KoqPD2K0K3I7AzKXmbHwBcM5ws0W3ulo3u0JQsrVNN0OEKYkTY_YezBj7r5_VM-2NAmQD5xJMzhnrzNGcRaJ_eyyU8Lox1nWzPAjwu3C2Mc2S_Mog0CMqSKuiP5PUTRnxRzvvQ3Q&amp;l10n=ru&amp;cts=1453635107660&amp;mc=3.5777471629109443" TargetMode="External"/><Relationship Id="rId12" Type="http://schemas.openxmlformats.org/officeDocument/2006/relationships/hyperlink" Target="http://www.resobr.ru/article/41873-vozmojnosti-ispolzovaniya-interaktivnoy-doski-v-rabote-s-detmi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dou25.ucoz.ru/index/interaktivnaja_doska_v_detskom_sadu/0-15" TargetMode="External"/><Relationship Id="rId11" Type="http://schemas.openxmlformats.org/officeDocument/2006/relationships/hyperlink" Target="http://yandex.ru/clck/jsredir?from=yandex.ru;search/;web;;&amp;text=&amp;etext=943.PKCVWbZSwc5G1ZLxQay_um56SHmHszJ_E2TqUiNj2u-Z9iv8K1CwH1coqvat0cK9ZxvSOuCj5WFGmBPGeWeDE48iyBZJH3utbYyYA0PqnsmI5bceqWNhp0Brk1g3GUSh3ghz5THyO-2YnY7LIQZN5g.b4e93ce268b6b87cdca061e2582d0d1ed07f757b&amp;uuid=&amp;state=PEtFfuTeVD4jaxywoSUvtNlVVIL6S3yQ0eL-KRksnRFetzHgl8sU5u5XKwtZDO6p&amp;data=UlNrNmk5WktYejR0eWJFYk1LdmtxZ3E0TXV2eGpMMWViRmVxMjlCZ3JnZVd6dnQyQXI5bVZPZEFTekFKRUQxYzNVUlhjR091U0o1N3o4S1l0OEdPT3Fvc1RCZFdWdkxp&amp;b64e=2&amp;sign=a3b2ff3e48b79ec799cfd322d40ac8fa&amp;keyno=0&amp;cst=AiuY0DBWFJ5Hyx_fyvalFM6PbbgRj8DsTLENQXAia6GLrjFssXLpsbRKXMeqI5cqJIyx1m8ekDYJoN_Vf84Dfye6hbfZnWNFWI0OeT4aFEG_Z3TAcHih-snrLLXXBQVSeCeRk_2VxzJ2DD5HZ_UUDhUVBRVsRuKjEkJSmK4AJFxHO85fvkjX4N1PYslACN4pujzfZTdhUahuJE1EQSga2A&amp;ref=orjY4mGPRjk5boDnW0uvlrrd71vZw9kp3o2EE2fPc49OsGQ-o_Wg2SBPHwNVkx-CATBSLYL5e-uSOaGThaedwVffS4NX-P9yKtKx2ODCBvqP30b7lzO3z-UWazNq9IuDvqb77VUflVw4VBnukLjGgf1wapW5p_KyH8SNzUXCt11fThu4Id2u279WaumChqnbOj6-foTkeemkaOokY5PWITiYHgPdIWycS8Vcnh74c1MBOdrAOZWTmF5PSMXO_w7v5cDdjzdeM7_QNv0hcKikj3u0nmWI3QPC1IEeylxkWFgMEf66-UVtJAg5JJAqJITBOtxw_nCZXu4IQ4KoqPD2K0K3I7AzKXmbHwBcM5ws0W3ulo3u0JQsrVNN0OEKYkTY_YezBj7r5_VM-2NAmQD5xJMzhnrzNGcRaJ_eyyU8Lox1nWzPAjwu3C2Mc2S_Mog0CMqSKuiP5PUTRnxRzvvQ3Q&amp;l10n=ru&amp;cts=1453635121580&amp;mc=4.280391646683439" TargetMode="External"/><Relationship Id="rId5" Type="http://schemas.openxmlformats.org/officeDocument/2006/relationships/hyperlink" Target="http://yandex.ru/clck/jsredir?from=yandex.ru;search/;web;;&amp;text=&amp;etext=943.PKCVWbZSwc5G1ZLxQay_um56SHmHszJ_E2TqUiNj2u-Z9iv8K1CwH1coqvat0cK9ZxvSOuCj5WFGmBPGeWeDE48iyBZJH3utbYyYA0PqnsmI5bceqWNhp0Brk1g3GUSh3ghz5THyO-2YnY7LIQZN5g.b4e93ce268b6b87cdca061e2582d0d1ed07f757b&amp;uuid=&amp;state=PEtFfuTeVD4jaxywoSUvtNlVVIL6S3yQAR8Q-aFV_NRSQvvW8wdo_bZ6NXaETHvi&amp;data=UlNrNmk5WktYejR0eWJFYk1LdmtxdTJGVWVGTllUaC1vT3Z4QW15STMzUHRfZDZRSTVmQ3FpWEFYamdYcUtjR0dTR3l1SFVZSmlDV1NWVklqMTVhUE9KeUJVOGxYZF9Q&amp;b64e=2&amp;sign=9dafd2e472d1a558cba2fbc23562f462&amp;keyno=0&amp;cst=AiuY0DBWFJ5Hyx_fyvalFM6PbbgRj8DsTLENQXAia6GLrjFssXLpsbRKXMeqI5cqJIyx1m8ekDYJoN_Vf84Dfye6hbfZnWNFWI0OeT4aFEG_Z3TAcHih-snrLLXXBQVSeCeRk_2VxzJ2DD5HZ_UUDhUVBRVsRuKjEkJSmK4AJFxHO85fvkjX4N1PYslACN4pujzfZTdhUahuJE1EQSga2A&amp;ref=orjY4mGPRjk5boDnW0uvlrrd71vZw9kp3o2EE2fPc49OsGQ-o_Wg2SBPHwNVkx-CATBSLYL5e-uSOaGThaedwVffS4NX-P9yKtKx2ODCBvqP30b7lzO3z-UWazNq9IuDvqb77VUflVw4VBnukLjGgf1wapW5p_KyH8SNzUXCt11fThu4Id2u279WaumChqnbOj6-foTkeemkaOokY5PWITiYHgPdIWycS8Vcnh74c1MBOdrAOZWTmF5PSMXO_w7v5cDdjzdeM7_QNv0hcKikj3u0nmWI3QPC1IEeylxkWFgMEf66-UVtJAg5JJAqJITBOtxw_nCZXu4IQ4KoqPD2K0K3I7AzKXmbHwBcM5ws0W3ulo3u0JQsrVNN0OEKYkTY_YezBj7r5_VM-2NAmQD5xJMzhnrzNGcRaJ_eyyU8Lox1nWzPAjwu3C2Mc2S_Mog0CMqSKuiP5PUTRnxRzvvQ3Q&amp;l10n=ru&amp;cts=1453635157600&amp;mc=4.938832662410088" TargetMode="External"/><Relationship Id="rId10" Type="http://schemas.openxmlformats.org/officeDocument/2006/relationships/hyperlink" Target="http://www.openclass.ru/node/439933" TargetMode="External"/><Relationship Id="rId4" Type="http://schemas.openxmlformats.org/officeDocument/2006/relationships/hyperlink" Target="http://yandex.ru/clck/jsredir?from=yandex.ru;search/;web;;&amp;text=&amp;etext=943.PKCVWbZSwc5G1ZLxQay_um56SHmHszJ_E2TqUiNj2u-Z9iv8K1CwH1coqvat0cK9ZxvSOuCj5WFGmBPGeWeDE48iyBZJH3utbYyYA0PqnsmI5bceqWNhp0Brk1g3GUSh3ghz5THyO-2YnY7LIQZN5g.b4e93ce268b6b87cdca061e2582d0d1ed07f757b&amp;uuid=&amp;state=PEtFfuTeVD4jaxywoSUvtIOJU2Qw4v_YSOtoTf-D6dC8AquOu2nuJSG0ea70W5fg&amp;data=UlNrNmk5WktYejR0eWJFYk1Ldmtxa3Z2aEF3WW5mRWpqem1SVmxELWJRRDBvTTNqZldUWWhRR004QXpPd1hoNHpJd01zQUNNcDVjaGczNzhLczRTamtld3dGQ05iUXFZV3VUdlFxNHB0S3h6dDliUnhzc2lPOGFDRFA2MDA2VlVxcWQwdjJocUdtc1J6N2FpZjlJZ0JB&amp;b64e=2&amp;sign=259ffc533da2393d2e0e5d9f41fa6803&amp;keyno=0&amp;cst=AiuY0DBWFJ5Hyx_fyvalFM6PbbgRj8DsTLENQXAia6GLrjFssXLpsbRKXMeqI5cqJIyx1m8ekDYJoN_Vf84Dfye6hbfZnWNFWI0OeT4aFEG_Z3TAcHih-snrLLXXBQVSeCeRk_2VxzJ2DD5HZ_UUDhUVBRVsRuKjEkJSmK4AJFxHO85fvkjX4N1PYslACN4pujzfZTdhUahuJE1EQSga2A&amp;ref=orjY4mGPRjk5boDnW0uvlrrd71vZw9kp3o2EE2fPc49OsGQ-o_Wg2SBPHwNVkx-CATBSLYL5e-uSOaGThaedwVffS4NX-P9yKtKx2ODCBvqP30b7lzO3z-UWazNq9IuDvqb77VUflVw4VBnukLjGgf1wapW5p_KyH8SNzUXCt11fThu4Id2u279WaumChqnbOj6-foTkeemkaOokY5PWITiYHgPdIWycS8Vcnh74c1MBOdrAOZWTmF5PSMXO_w7v5cDdjzdeM7_QNv0hcKikj3u0nmWI3QPC1IEeylxkWFgMEf66-UVtJAg5JJAqJITBOtxw_nCZXu4IQ4KoqPD2K0K3I7AzKXmbHwBcM5ws0W3ulo3u0JQsrVNN0OEKYkTY_YezBj7r5_VM-2NAmQD5xJMzhnrzNGcRaJ_eyyU8Lox1nWzPAjwu3C2Mc2S_Mog0CMqSKuiP5PUTRnxRzvvQ3Q&amp;l10n=ru&amp;cts=1453635184365&amp;mc=5.1920831337140445" TargetMode="External"/><Relationship Id="rId9" Type="http://schemas.openxmlformats.org/officeDocument/2006/relationships/hyperlink" Target="http://yandex.ru/clck/jsredir?from=yandex.ru;search/;web;;&amp;text=&amp;etext=943.PKCVWbZSwc5G1ZLxQay_um56SHmHszJ_E2TqUiNj2u-Z9iv8K1CwH1coqvat0cK9ZxvSOuCj5WFGmBPGeWeDE48iyBZJH3utbYyYA0PqnsmI5bceqWNhp0Brk1g3GUSh3ghz5THyO-2YnY7LIQZN5g.b4e93ce268b6b87cdca061e2582d0d1ed07f757b&amp;uuid=&amp;state=PEtFfuTeVD4jaxywoSUvtNlVVIL6S3yQQqeUxwcU3TQPWOtWLEXSIQlTOVQyk8l1&amp;data=UlNrNmk5WktYejR0eWJFYk1LdmtxaDJJMVpPVDFJUWphN0ZsWlVYMC1rTzZBdVhsMEYxQU4tNFoyY0VmSTRiTXN1NjFHc0FLVV9yem1NUmQ4QzVCeVlNRndvWWpyU3Ut&amp;b64e=2&amp;sign=dcb27235d178fbe598a5b1070ebb03ea&amp;keyno=0&amp;cst=AiuY0DBWFJ5Hyx_fyvalFM6PbbgRj8DsTLENQXAia6GLrjFssXLpsbRKXMeqI5cqJIyx1m8ekDYJoN_Vf84Dfye6hbfZnWNFWI0OeT4aFEG_Z3TAcHih-snrLLXXBQVSeCeRk_2VxzJ2DD5HZ_UUDhUVBRVsRuKjEkJSmK4AJFxHO85fvkjX4N1PYslACN4pujzfZTdhUahuJE1EQSga2A&amp;ref=orjY4mGPRjk5boDnW0uvlrrd71vZw9kp3o2EE2fPc49OsGQ-o_Wg2SBPHwNVkx-CATBSLYL5e-uSOaGThaedwVffS4NX-P9yKtKx2ODCBvqP30b7lzO3z-UWazNq9IuDvqb77VUflVw4VBnukLjGgf1wapW5p_KyH8SNzUXCt11fThu4Id2u279WaumChqnbOj6-foTkeemkaOokY5PWITiYHgPdIWycS8Vcnh74c1MBOdrAOZWTmF5PSMXO_w7v5cDdjzdeM7_QNv0hcKikj3u0nmWI3QPC1IEeylxkWFgMEf66-UVtJAg5JJAqJITBOtxw_nCZXu4IQ4KoqPD2K0K3I7AzKXmbHwBcM5ws0W3ulo3u0JQsrVNN0OEKYkTY_YezBj7r5_VM-2NAmQD5xJMzhnrzNGcRaJ_eyyU8Lox1nWzPAjwu3C2Mc2S_Mog0CMqSKuiP5PUTRnxRzvvQ3Q&amp;l10n=ru&amp;cts=1453635230081&amp;mc=5.179687879620689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oombob.ru/img/picture/Apr/11/a51adedea6888e25a9cae0bac8414efb/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95476"/>
            <a:ext cx="10637581" cy="693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628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Использование информационно-коммуникационных технологий в создании развивающей предметно – пространственной среды в ДОУ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44208" y="3645024"/>
            <a:ext cx="3312368" cy="175260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Подготовила:</a:t>
            </a:r>
            <a:endParaRPr lang="ru-RU" sz="2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 </a:t>
            </a:r>
            <a:r>
              <a:rPr lang="en-US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кв. кат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Грязнова О.В.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93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7oom.ru/powerpoint/fon-dlya-prezentacii-bloknot-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27018"/>
            <a:ext cx="9157822" cy="688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Минусы ИД</a:t>
            </a:r>
            <a:endParaRPr lang="ru-RU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ru-RU" sz="4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Обычно </a:t>
            </a:r>
            <a:r>
              <a:rPr lang="ru-RU" sz="4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детям дошкольного возраста рекомендуют находиться от 15 до 20 минут, а то и не более 10 минут. </a:t>
            </a:r>
            <a:endParaRPr lang="ru-RU" sz="4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ru-RU" sz="4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4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проведения таких занятий необходим специальный кабинет, площадь которого определяется из расчета 6 </a:t>
            </a:r>
            <a:r>
              <a:rPr lang="ru-RU" sz="4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кв.м</a:t>
            </a:r>
            <a:r>
              <a:rPr lang="ru-RU" sz="4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на одно рабочее место, </a:t>
            </a:r>
            <a:r>
              <a:rPr lang="ru-RU" sz="4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оборудованное </a:t>
            </a:r>
            <a:r>
              <a:rPr lang="ru-RU" sz="4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учетом возрастных и санитарно-гигиенических требований. </a:t>
            </a:r>
            <a:endParaRPr lang="ru-RU" sz="4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ru-RU" sz="4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4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поддержания оптимального микроклимата, предупреждения накопления статического электричества и ухудшения химического и ионного состава воздуха необходимо: проветривание кабинета до и после занятий, влажная уборка до и после занятий. </a:t>
            </a:r>
            <a:endParaRPr lang="ru-RU" sz="4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ru-RU" sz="4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4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своей работе педагог должен обязательно использовать комплексы упражнений для глаз. </a:t>
            </a:r>
            <a:endParaRPr lang="ru-RU" sz="4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ru-RU" sz="4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Ограниченное количество одновременных касаний полотна доски.</a:t>
            </a:r>
            <a:r>
              <a:rPr lang="ru-RU" sz="4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786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7oom.ru/powerpoint/fon-dlya-prezentacii-bloknot-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27018"/>
            <a:ext cx="9157822" cy="688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</a:t>
            </a:r>
            <a:r>
              <a:rPr lang="ru-RU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интерактивной доской позволила по-новому использовать в образовательной деятельности дидактические игры и упражнения, коммуникативные игры, проблемные ситуации, творческие задания. Использование ИД в совместной  и самостоятельной деятельности ребенка явилось одним из эффективных способов мотивации и индивидуализации обучения, развития творческих способностей и создания благоприятного эмоционального фона.</a:t>
            </a:r>
          </a:p>
        </p:txBody>
      </p:sp>
    </p:spTree>
    <p:extLst>
      <p:ext uri="{BB962C8B-B14F-4D97-AF65-F5344CB8AC3E}">
        <p14:creationId xmlns:p14="http://schemas.microsoft.com/office/powerpoint/2010/main" val="218428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7oom.ru/powerpoint/fon-dlya-prezentacii-bloknot-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27018"/>
            <a:ext cx="9157822" cy="688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Используемая литература</a:t>
            </a:r>
            <a:endParaRPr lang="ru-RU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i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nteractiv24.ru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›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interaktivnaya…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v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-</a:t>
            </a:r>
            <a:r>
              <a:rPr lang="en-US" sz="1800" b="1" dirty="0" err="1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detskom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-</a:t>
            </a:r>
            <a:r>
              <a:rPr lang="en-US" sz="1800" b="1" dirty="0" err="1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sadu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  <a:hlinkClick r:id="rId5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mdou25.ucoz.ru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›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…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interaktivnaja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…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v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_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detskom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_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sadu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/0-15</a:t>
            </a: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  <a:hlinkClick r:id="rId7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nsportal.ru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›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blog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/</a:t>
            </a:r>
            <a:r>
              <a:rPr lang="en-US" sz="1800" b="1" dirty="0" err="1" smtClean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dets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kii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-sad…</a:t>
            </a:r>
            <a:r>
              <a:rPr lang="en-US" sz="1800" b="1" dirty="0" err="1" smtClean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interaktivnoy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-</a:t>
            </a:r>
            <a:r>
              <a:rPr lang="en-US" sz="1800" b="1" dirty="0" err="1" smtClean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doski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…</a:t>
            </a: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openclass.ru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›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node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/439933</a:t>
            </a: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resobr.ru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›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article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…</a:t>
            </a:r>
            <a:r>
              <a:rPr lang="en-US" sz="1800" b="1" dirty="0" err="1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vozmojnosti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…</a:t>
            </a:r>
            <a:r>
              <a:rPr lang="en-US" sz="1800" b="1" dirty="0" err="1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interaktivnoy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…</a:t>
            </a:r>
            <a:r>
              <a:rPr lang="en-US" sz="1800" b="1" dirty="0" err="1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det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mi</a:t>
            </a: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Фото из личного архива.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42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7oom.ru/powerpoint/fon-dlya-prezentacii-bloknot-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57822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Возможности ИД</a:t>
            </a:r>
            <a:endParaRPr lang="ru-RU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6580402" cy="5760640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</a:t>
            </a:r>
            <a:r>
              <a:rPr lang="ru-RU" sz="3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3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экране доски дети могут выполнять задания практически так же, как на бумаге - соединять точки, рисовать, писать, что способствует формированию графических навыков. Педагоги могут показывать им на доске, каким образом выполнять задания на бумаге, например при обучении рисованию. </a:t>
            </a:r>
            <a:endParaRPr lang="ru-RU" sz="3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ИД </a:t>
            </a:r>
            <a:r>
              <a:rPr lang="ru-RU" sz="3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можно применять как обычный экран телевизора, монитор или диафильм.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просмотр видео- , аудиофайлов,  диафильмов;  </a:t>
            </a:r>
            <a:endParaRPr lang="ru-RU" sz="3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просмотр </a:t>
            </a:r>
            <a:r>
              <a:rPr lang="ru-RU" sz="3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презентаций;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прослушивание истории еще раз, рассматривание иллюстраций и текста, спроецированных на большой экран.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Возможности основанные </a:t>
            </a:r>
            <a:r>
              <a:rPr lang="ru-RU" sz="3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перемещении изображений или текста на экране доски. Выполняя задания, дети могут расставить изображения в определенном порядке, продолжить последовательность, установить соответствие, выполнить сортировку картинок или надписей по заданному признаку. На экране интерактивной доски можно работать с виртуальным конструктором, использовать ее для моделирования. </a:t>
            </a:r>
            <a:endParaRPr lang="ru-RU" sz="3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Интерактивные </a:t>
            </a:r>
            <a:r>
              <a:rPr lang="ru-RU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средства обучения, такие как интерактивные доски способствуют развитию </a:t>
            </a:r>
            <a:br>
              <a:rPr lang="ru-RU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Внимания </a:t>
            </a:r>
            <a:br>
              <a:rPr lang="ru-RU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Памяти </a:t>
            </a:r>
            <a:br>
              <a:rPr lang="ru-RU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Мышления </a:t>
            </a:r>
            <a:br>
              <a:rPr lang="ru-RU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Речи </a:t>
            </a:r>
            <a:br>
              <a:rPr lang="ru-RU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Личности </a:t>
            </a:r>
            <a:br>
              <a:rPr lang="ru-RU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Навыков учебной деятельности </a:t>
            </a:r>
            <a:endParaRPr lang="ru-RU" sz="3400" dirty="0">
              <a:solidFill>
                <a:srgbClr val="0070C0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712" y="1268760"/>
            <a:ext cx="2176241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59712" y="4464446"/>
            <a:ext cx="2176240" cy="201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711" y="2585337"/>
            <a:ext cx="2176241" cy="1632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739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7oom.ru/powerpoint/fon-dlya-prezentacii-bloknot-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27018"/>
            <a:ext cx="9157822" cy="688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Возможности ИД</a:t>
            </a:r>
            <a:r>
              <a:rPr lang="ru-RU" sz="3200" dirty="0"/>
              <a:t> 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5" y="908720"/>
            <a:ext cx="6552728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6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Примерные </a:t>
            </a:r>
            <a:r>
              <a:rPr lang="ru-RU" sz="6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задания с использованием интерактивной доски. </a:t>
            </a:r>
            <a:br>
              <a:rPr lang="ru-RU" sz="6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6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Сгруппируй предметы по форме, цвету, размеру </a:t>
            </a:r>
            <a:r>
              <a:rPr lang="ru-RU" sz="6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идр</a:t>
            </a:r>
            <a:r>
              <a:rPr lang="ru-RU" sz="6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признакам (фигуры выбираются из коллекции которая есть в каждой интерактивной доске). </a:t>
            </a:r>
            <a:br>
              <a:rPr lang="ru-RU" sz="6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Разбей фигуры на группы по признакам (абсолютно любым). Фигуры дети двигают пальцами или обводят маркерами, приложенными к доске. </a:t>
            </a:r>
            <a:br>
              <a:rPr lang="ru-RU" sz="6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Собери новую фигуру (Это задание очень нравится малышам. Они сами двигают фигуры и получают забавные картинки., оно развивает творческие способности и воображение.). </a:t>
            </a:r>
            <a:br>
              <a:rPr lang="ru-RU" sz="6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Обведи фигуру (это можно сделать двумя способами. Маркерами и линиями с панели управления доской) </a:t>
            </a:r>
            <a:br>
              <a:rPr lang="ru-RU" sz="6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6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«Четвёртый лишний» - зачеркнуть или обвести лишний предмет. </a:t>
            </a:r>
            <a:br>
              <a:rPr lang="ru-RU" sz="6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6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0324" y="4248817"/>
            <a:ext cx="2306171" cy="1729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C:\Users\Админ\Documents\Documents\Детский сад\ПЧЕЛКА\Путешествие в лесу\DSC_007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51920" y="4725143"/>
            <a:ext cx="2664296" cy="1665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0325" y="2322733"/>
            <a:ext cx="2306170" cy="172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0470" y="476672"/>
            <a:ext cx="2306170" cy="171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4725144"/>
            <a:ext cx="38884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Установи соответствие (задание можно взять из рабочей тетради по математике в электронном виде). </a:t>
            </a:r>
            <a:br>
              <a:rPr lang="ru-RU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Раздели на два, три множества.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6560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7oom.ru/powerpoint/fon-dlya-prezentacii-bloknot-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27018"/>
            <a:ext cx="9157822" cy="688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ИД и развитие связной </a:t>
            </a:r>
            <a:r>
              <a:rPr lang="ru-RU" sz="3200" dirty="0">
                <a:solidFill>
                  <a:srgbClr val="FF0000"/>
                </a:solidFill>
              </a:rPr>
              <a:t>речи</a:t>
            </a:r>
            <a:r>
              <a:rPr lang="ru-RU" sz="3200" dirty="0" smtClean="0">
                <a:solidFill>
                  <a:srgbClr val="FF0000"/>
                </a:solidFill>
              </a:rPr>
              <a:t> детей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05064"/>
            <a:ext cx="4824536" cy="201622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</a:t>
            </a:r>
            <a:r>
              <a:rPr lang="ru-RU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этим картинкам можно прикрепить вкладки со звуком (звуки природы, детские песни и т. д., а так же видеоролики (например: мультфильмы, как падает снег, листопад</a:t>
            </a:r>
            <a:r>
              <a:rPr lang="ru-RU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6136" y="3570447"/>
            <a:ext cx="2932236" cy="2710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64374" y="1223027"/>
            <a:ext cx="41044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Интерактивная доска упрощает подготовку занятий: поиск иллюстраций, дидактических картинок и карточек, использования различного оборудования и т. д. Сюжетные картинки помогают в формирование связной речи. </a:t>
            </a:r>
            <a:endParaRPr lang="ru-RU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863" y="1270276"/>
            <a:ext cx="2647456" cy="1985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227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://7oom.ru/powerpoint/fon-dlya-prezentacii-bloknot-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27018"/>
            <a:ext cx="9157822" cy="688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Лексико-грамматический строй речи</a:t>
            </a:r>
            <a:endParaRPr lang="ru-RU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696" y="1270858"/>
            <a:ext cx="5939472" cy="218884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развития лексико-грамматического строя речи применяются различные дидактические игры. </a:t>
            </a:r>
            <a:endParaRPr lang="ru-RU" sz="2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ru-RU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по звуковой культуре речи, становится более эффективной, когда ребенок является активным участником процесса, это ему позволяет лучше запоминать новый материал.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3789040"/>
            <a:ext cx="3141966" cy="2270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3789040"/>
            <a:ext cx="2586248" cy="2264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4545" y="3789040"/>
            <a:ext cx="2970736" cy="2270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2345" y="1196752"/>
            <a:ext cx="2976331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582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7oom.ru/powerpoint/fon-dlya-prezentacii-bloknot-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27018"/>
            <a:ext cx="9157822" cy="688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мелкой моторики</a:t>
            </a:r>
            <a:endParaRPr lang="ru-RU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69507" y="3675355"/>
            <a:ext cx="3178206" cy="2710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88" t="3499" r="7384" b="3245"/>
          <a:stretch/>
        </p:blipFill>
        <p:spPr bwMode="auto">
          <a:xfrm>
            <a:off x="5743851" y="3675355"/>
            <a:ext cx="1979721" cy="2618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268760"/>
            <a:ext cx="856895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ru-RU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Рисование </a:t>
            </a:r>
            <a:r>
              <a:rPr lang="ru-RU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клеточкам. Развивает у ребенка произвольное внимание, пространственное воображение, мелкую моторику пальцев рук, координацию движений, усидчивость.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Рисовать </a:t>
            </a:r>
            <a:r>
              <a:rPr lang="ru-RU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можно как маркерами, так и линиями (чем удобнее ребенку)</a:t>
            </a:r>
          </a:p>
        </p:txBody>
      </p:sp>
    </p:spTree>
    <p:extLst>
      <p:ext uri="{BB962C8B-B14F-4D97-AF65-F5344CB8AC3E}">
        <p14:creationId xmlns:p14="http://schemas.microsoft.com/office/powerpoint/2010/main" val="22433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7oom.ru/powerpoint/fon-dlya-prezentacii-bloknot-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7018"/>
            <a:ext cx="9157822" cy="688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ФЭМП</a:t>
            </a:r>
            <a:endParaRPr lang="ru-RU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Users\Админ\Desktop\i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196751"/>
            <a:ext cx="3182453" cy="238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\Desktop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340" y="3748849"/>
            <a:ext cx="2845811" cy="212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дмин\Desktop\00022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7228" y="1178258"/>
            <a:ext cx="3198757" cy="239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22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7oom.ru/powerpoint/fon-dlya-prezentacii-bloknot-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27018"/>
            <a:ext cx="9157822" cy="688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Физминутки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Рисунок 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204864"/>
            <a:ext cx="3535288" cy="2989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628800"/>
            <a:ext cx="41764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Проведение </a:t>
            </a:r>
            <a:r>
              <a:rPr lang="ru-RU" sz="2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физминуток</a:t>
            </a:r>
            <a:r>
              <a:rPr lang="ru-RU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чистоговорок</a:t>
            </a:r>
            <a:r>
              <a:rPr lang="ru-RU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становится более музыкальным. К </a:t>
            </a:r>
            <a:r>
              <a:rPr lang="ru-RU" sz="2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физминуткам</a:t>
            </a:r>
            <a:r>
              <a:rPr lang="ru-RU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прикрепляется звуковая вкладка, это может быть песня и видеоролик). Проговаривание </a:t>
            </a:r>
            <a:r>
              <a:rPr lang="ru-RU" sz="2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чистоговорок</a:t>
            </a:r>
            <a:r>
              <a:rPr lang="ru-RU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выполняется по звуковому образцу. Широко используется материал И. Железновой.</a:t>
            </a:r>
          </a:p>
        </p:txBody>
      </p:sp>
    </p:spTree>
    <p:extLst>
      <p:ext uri="{BB962C8B-B14F-4D97-AF65-F5344CB8AC3E}">
        <p14:creationId xmlns:p14="http://schemas.microsoft.com/office/powerpoint/2010/main" val="405864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7oom.ru/powerpoint/fon-dlya-prezentacii-bloknot-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7018"/>
            <a:ext cx="9157822" cy="688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Плюсы ИД</a:t>
            </a:r>
            <a:endParaRPr lang="ru-RU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7313" y="1052736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сравнению с традиционными формами обучения дошкольников информационно-коммуникативные технологии обладают рядом преимуществ:</a:t>
            </a:r>
          </a:p>
          <a:p>
            <a:pPr marL="342900" indent="-342900"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предъявление информации на экране - несет в себе образный тип информации, понятный дошкольникам;</a:t>
            </a:r>
          </a:p>
          <a:p>
            <a:pPr marL="342900" indent="-342900"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движения, звук, мультипликация надолго привлекает внимание ребенка;</a:t>
            </a:r>
          </a:p>
          <a:p>
            <a:pPr marL="342900" indent="-342900"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проблемные задачи, поощрение ребенка при их правильном решении самим компьютером являются стимулом познавательной активности детей;</a:t>
            </a:r>
          </a:p>
          <a:p>
            <a:pPr marL="342900" indent="-342900"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предоставляет возможность индивидуализации обучения;</a:t>
            </a:r>
          </a:p>
          <a:p>
            <a:pPr marL="342900" indent="-342900"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в процессе своей деятельности за компьютером, около интерактивной доски дошкольник приобретает уверенность в себе, в том, что он многое может.</a:t>
            </a:r>
            <a:endParaRPr lang="ru-RU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41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425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Использование информационно-коммуникационных технологий в создании развивающей предметно – пространственной среды в ДОУ </vt:lpstr>
      <vt:lpstr>Возможности ИД</vt:lpstr>
      <vt:lpstr>Возможности ИД  </vt:lpstr>
      <vt:lpstr>ИД и развитие связной речи детей</vt:lpstr>
      <vt:lpstr>Лексико-грамматический строй речи</vt:lpstr>
      <vt:lpstr>Развитие мелкой моторики</vt:lpstr>
      <vt:lpstr>ФЭМП</vt:lpstr>
      <vt:lpstr>Физминутки </vt:lpstr>
      <vt:lpstr>Плюсы ИД</vt:lpstr>
      <vt:lpstr>Минусы ИД</vt:lpstr>
      <vt:lpstr>Вывод </vt:lpstr>
      <vt:lpstr>Используемая литература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возможностей интерактивной доски в работе с детьми дошкольного возраста.</dc:title>
  <dc:creator>Админ</dc:creator>
  <cp:lastModifiedBy>Пользователь</cp:lastModifiedBy>
  <cp:revision>29</cp:revision>
  <dcterms:created xsi:type="dcterms:W3CDTF">2016-01-22T11:28:20Z</dcterms:created>
  <dcterms:modified xsi:type="dcterms:W3CDTF">2020-06-22T08:13:43Z</dcterms:modified>
</cp:coreProperties>
</file>