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4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70047-FDA8-4460-819D-36FBFDF1D81B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6AFDD7-C62F-4822-9E93-393F11E7A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6AFDD7-C62F-4822-9E93-393F11E7A7A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5/7/2022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81;&#1074;&#1072;&#1088;&#1089;\Downloads\&#1044;&#1077;&#1090;&#1089;&#1082;&#1080;&#1077;%20&#1087;&#1077;&#1089;&#1085;&#1080;%20-%20&#1047;&#1076;&#1088;&#1072;&#1074;&#1089;&#1090;&#1074;&#1091;&#1081;,%20&#1083;&#1077;&#1090;&#1086;!%20(www.hotplayer.ru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320d850ba4538029b2b9eaeb033fdf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Детские песни - Здравствуй, лето!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382000" y="594360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362200"/>
            <a:ext cx="8229600" cy="1981200"/>
          </a:xfrm>
        </p:spPr>
        <p:txBody>
          <a:bodyPr>
            <a:normAutofit fontScale="90000"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</a:rPr>
              <a:t/>
            </a:r>
            <a:br>
              <a:rPr lang="ru-RU" sz="7200" b="1" i="1" dirty="0" smtClean="0">
                <a:solidFill>
                  <a:srgbClr val="FF0000"/>
                </a:solidFill>
              </a:rPr>
            </a:br>
            <a:r>
              <a:rPr lang="ru-RU" sz="7200" b="1" i="1" dirty="0" smtClean="0">
                <a:solidFill>
                  <a:srgbClr val="FF0000"/>
                </a:solidFill>
              </a:rPr>
              <a:t>Наше Лето !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>
            <a:normAutofit fontScale="92500" lnSpcReduction="20000"/>
          </a:bodyPr>
          <a:lstStyle/>
          <a:p>
            <a:endParaRPr lang="ru-RU" b="1" dirty="0" smtClean="0">
              <a:solidFill>
                <a:srgbClr val="00B0F0"/>
              </a:solidFill>
              <a:latin typeface="Arial Black" pitchFamily="34" charset="0"/>
            </a:endParaRPr>
          </a:p>
          <a:p>
            <a:endParaRPr lang="ru-RU" b="1" dirty="0" smtClean="0">
              <a:solidFill>
                <a:srgbClr val="00B0F0"/>
              </a:solidFill>
              <a:latin typeface="Arial Black" pitchFamily="34" charset="0"/>
            </a:endParaRPr>
          </a:p>
          <a:p>
            <a:r>
              <a:rPr lang="ru-RU" b="1" dirty="0" smtClean="0">
                <a:solidFill>
                  <a:srgbClr val="00B0F0"/>
                </a:solidFill>
                <a:latin typeface="Arial Black" pitchFamily="34" charset="0"/>
              </a:rPr>
              <a:t>Группа № 5</a:t>
            </a:r>
            <a:endParaRPr lang="ru-RU" b="1" dirty="0">
              <a:solidFill>
                <a:srgbClr val="00B0F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 advTm="9375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daa354ee52473e32504394c923f587a1-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600" y="762000"/>
            <a:ext cx="4419600" cy="5892800"/>
          </a:xfrm>
          <a:prstGeom prst="rect">
            <a:avLst/>
          </a:prstGeom>
        </p:spPr>
      </p:pic>
      <p:pic>
        <p:nvPicPr>
          <p:cNvPr id="3" name="Рисунок 2" descr="IMG-2143b1d6310b5bcc225e8f7dd068d54b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86350" y="228600"/>
            <a:ext cx="4057650" cy="5410200"/>
          </a:xfrm>
          <a:prstGeom prst="rect">
            <a:avLst/>
          </a:prstGeom>
        </p:spPr>
      </p:pic>
    </p:spTree>
  </p:cSld>
  <p:clrMapOvr>
    <a:masterClrMapping/>
  </p:clrMapOvr>
  <p:transition advTm="4984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00710_10435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9114"/>
            <a:ext cx="9144000" cy="6779772"/>
          </a:xfrm>
          <a:prstGeom prst="rect">
            <a:avLst/>
          </a:prstGeom>
        </p:spPr>
      </p:pic>
    </p:spTree>
  </p:cSld>
  <p:clrMapOvr>
    <a:masterClrMapping/>
  </p:clrMapOvr>
  <p:transition advTm="4391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00710_10404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9114"/>
            <a:ext cx="9144000" cy="6779772"/>
          </a:xfrm>
          <a:prstGeom prst="rect">
            <a:avLst/>
          </a:prstGeom>
        </p:spPr>
      </p:pic>
    </p:spTree>
  </p:cSld>
  <p:clrMapOvr>
    <a:masterClrMapping/>
  </p:clrMapOvr>
  <p:transition advTm="3843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00710_1038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29585" y="0"/>
            <a:ext cx="5084829" cy="6858000"/>
          </a:xfrm>
          <a:prstGeom prst="rect">
            <a:avLst/>
          </a:prstGeom>
        </p:spPr>
      </p:pic>
    </p:spTree>
  </p:cSld>
  <p:clrMapOvr>
    <a:masterClrMapping/>
  </p:clrMapOvr>
  <p:transition advTm="6844">
    <p:split orient="vert"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Скачать обои макро, цветы, бабочка, божья коровка, листики,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28600" y="0"/>
            <a:ext cx="9372600" cy="70450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905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До новых встреч!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783102"/>
          </a:xfrm>
        </p:spPr>
        <p:txBody>
          <a:bodyPr>
            <a:normAutofit fontScale="85000" lnSpcReduction="20000"/>
          </a:bodyPr>
          <a:lstStyle/>
          <a:p>
            <a:endParaRPr lang="ru-RU" b="1" i="1" dirty="0" smtClean="0">
              <a:solidFill>
                <a:srgbClr val="7030A0"/>
              </a:solidFill>
            </a:endParaRPr>
          </a:p>
          <a:p>
            <a:r>
              <a:rPr lang="ru-RU" b="1" i="1" dirty="0" smtClean="0">
                <a:solidFill>
                  <a:srgbClr val="7030A0"/>
                </a:solidFill>
              </a:rPr>
              <a:t>Лето 2020 год.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6890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ткрытки-стихи-про-лето-короткие-Открытки-стихи-про-лето-для-детей-10-лет-1100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10625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работы не боимся !</a:t>
            </a:r>
            <a:endParaRPr lang="ru-RU" dirty="0"/>
          </a:p>
        </p:txBody>
      </p:sp>
      <p:pic>
        <p:nvPicPr>
          <p:cNvPr id="5" name="Содержимое 4" descr="IMG-4b5804a6ba720d7dba5bac0bc9cb840c-V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Содержимое 5" descr="IMG-1d53c2a74cd823d0ad1ff6589f65f394-V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</p:cSld>
  <p:clrMapOvr>
    <a:masterClrMapping/>
  </p:clrMapOvr>
  <p:transition advTm="7015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11bf77a23be661415dc56863065bf6e1-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600" y="228600"/>
            <a:ext cx="4191000" cy="5588000"/>
          </a:xfrm>
          <a:prstGeom prst="rect">
            <a:avLst/>
          </a:prstGeom>
        </p:spPr>
      </p:pic>
      <p:pic>
        <p:nvPicPr>
          <p:cNvPr id="3" name="Рисунок 2" descr="IMG-17e240f218065f858796300b5fa53427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24400" y="1066800"/>
            <a:ext cx="4171950" cy="5562600"/>
          </a:xfrm>
          <a:prstGeom prst="rect">
            <a:avLst/>
          </a:prstGeom>
        </p:spPr>
      </p:pic>
    </p:spTree>
  </p:cSld>
  <p:clrMapOvr>
    <a:masterClrMapping/>
  </p:clrMapOvr>
  <p:transition advTm="5969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05847bdc1db452f47ff5fb7d92897e00-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76800" y="152400"/>
            <a:ext cx="4114800" cy="5486400"/>
          </a:xfrm>
          <a:prstGeom prst="rect">
            <a:avLst/>
          </a:prstGeom>
        </p:spPr>
      </p:pic>
      <p:pic>
        <p:nvPicPr>
          <p:cNvPr id="3" name="Рисунок 2" descr="IMG-b333d2dad2c492bd017aa947e0e2fd0c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4800" y="1143000"/>
            <a:ext cx="4171950" cy="5562600"/>
          </a:xfrm>
          <a:prstGeom prst="rect">
            <a:avLst/>
          </a:prstGeom>
        </p:spPr>
      </p:pic>
    </p:spTree>
  </p:cSld>
  <p:clrMapOvr>
    <a:masterClrMapping/>
  </p:clrMapOvr>
  <p:transition advTm="7391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e1beef57de044a0dd28fa93e4bb54967-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400" y="228600"/>
            <a:ext cx="4171950" cy="5562600"/>
          </a:xfrm>
          <a:prstGeom prst="rect">
            <a:avLst/>
          </a:prstGeom>
        </p:spPr>
      </p:pic>
      <p:pic>
        <p:nvPicPr>
          <p:cNvPr id="4" name="Рисунок 3" descr="IMG-e174b3eb0925da00e28e7cfd0dd39991-V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572000" y="2209800"/>
            <a:ext cx="4248150" cy="3835400"/>
          </a:xfrm>
          <a:prstGeom prst="rect">
            <a:avLst/>
          </a:prstGeom>
        </p:spPr>
      </p:pic>
    </p:spTree>
  </p:cSld>
  <p:clrMapOvr>
    <a:masterClrMapping/>
  </p:clrMapOvr>
  <p:transition advTm="6672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515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B0F0"/>
                </a:solidFill>
              </a:rPr>
              <a:t>Труд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914400"/>
            <a:ext cx="3886200" cy="5715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Кто на свете самый главный,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Самый добрый, самый славный?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Кто он? Как его зовут?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Ну, конечно, это труд!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Кто на свете самый умный,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Самый старый, самый юный?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Кто он? Как его зовут?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Ну, конечно, это труд!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Кто на все века и годы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Настоящий царь природы?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Царь полей, заводов, руд?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Кто он? Как его зовут?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Ну, конечно, это труд!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-fbf26dd774920866f538d6feb1f8dea9-V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0" y="381000"/>
            <a:ext cx="4114801" cy="5486400"/>
          </a:xfrm>
        </p:spPr>
      </p:pic>
    </p:spTree>
  </p:cSld>
  <p:clrMapOvr>
    <a:masterClrMapping/>
  </p:clrMapOvr>
  <p:transition advTm="125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И с водой мы дружим !</a:t>
            </a:r>
            <a:endParaRPr lang="ru-RU" i="1" dirty="0">
              <a:solidFill>
                <a:srgbClr val="FFC000"/>
              </a:solidFill>
            </a:endParaRPr>
          </a:p>
        </p:txBody>
      </p:sp>
      <p:pic>
        <p:nvPicPr>
          <p:cNvPr id="5" name="Содержимое 4" descr="IMG-4ad6b060ad374d6c3c21226d2c056dcd-V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Содержимое 5" descr="IMG-66e031e7938a488013a9a645ead324a0-V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</p:cSld>
  <p:clrMapOvr>
    <a:masterClrMapping/>
  </p:clrMapOvr>
  <p:transition advTm="7062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играть не забываем !</a:t>
            </a:r>
            <a:endParaRPr lang="ru-RU" dirty="0"/>
          </a:p>
        </p:txBody>
      </p:sp>
      <p:pic>
        <p:nvPicPr>
          <p:cNvPr id="6" name="Содержимое 5" descr="IMG-3ad9d49e7972b000f4e8bfd949dc1d88-V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  <p:pic>
        <p:nvPicPr>
          <p:cNvPr id="8" name="Содержимое 7" descr="IMG-94b70190251b07f7b6cfa8600bd2a6d7-V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</p:spTree>
  </p:cSld>
  <p:clrMapOvr>
    <a:masterClrMapping/>
  </p:clrMapOvr>
  <p:transition advTm="6109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</TotalTime>
  <Words>35</Words>
  <PresentationFormat>Экран (4:3)</PresentationFormat>
  <Paragraphs>13</Paragraphs>
  <Slides>14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 Наше Лето !</vt:lpstr>
      <vt:lpstr>Слайд 2</vt:lpstr>
      <vt:lpstr>Мы работы не боимся !</vt:lpstr>
      <vt:lpstr>Слайд 4</vt:lpstr>
      <vt:lpstr>Слайд 5</vt:lpstr>
      <vt:lpstr>Слайд 6</vt:lpstr>
      <vt:lpstr>Труд</vt:lpstr>
      <vt:lpstr>И с водой мы дружим !</vt:lpstr>
      <vt:lpstr>И играть не забываем !</vt:lpstr>
      <vt:lpstr>Слайд 10</vt:lpstr>
      <vt:lpstr>Слайд 11</vt:lpstr>
      <vt:lpstr>Слайд 12</vt:lpstr>
      <vt:lpstr>Слайд 13</vt:lpstr>
      <vt:lpstr>До новых встреч!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Наше Лето !</dc:title>
  <dc:creator>Айварс</dc:creator>
  <cp:lastModifiedBy>Айварс</cp:lastModifiedBy>
  <cp:revision>20</cp:revision>
  <dcterms:created xsi:type="dcterms:W3CDTF">2020-07-16T15:13:54Z</dcterms:created>
  <dcterms:modified xsi:type="dcterms:W3CDTF">2022-05-07T12:20:39Z</dcterms:modified>
</cp:coreProperties>
</file>