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9" r:id="rId5"/>
    <p:sldId id="260" r:id="rId6"/>
    <p:sldId id="264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84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1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7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02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0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39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84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11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0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48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24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4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A4023-667F-4EAC-B672-355E7D4F006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2D3B2-8963-4F15-8B63-9C6532C1F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3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75764"/>
            <a:ext cx="9144000" cy="293638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приемы развития мелкой моторики у детей»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6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33340" y="1690688"/>
            <a:ext cx="9646277" cy="4486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последовательность и точность движений, необходимых для осуществления различных действий с мелкими предметами, с помощью задействования кистей и пальцев рук и ног.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68980" y="1815921"/>
            <a:ext cx="5184820" cy="436104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3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Фон для презентации детский сад - 65 фото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 b="5484"/>
          <a:stretch/>
        </p:blipFill>
        <p:spPr bwMode="auto">
          <a:xfrm>
            <a:off x="0" y="51515"/>
            <a:ext cx="12411171" cy="690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850781" y="2469569"/>
            <a:ext cx="3876543" cy="20509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 взаимодействует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33342" y="1181681"/>
            <a:ext cx="1712891" cy="1287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речью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4121240" y="159443"/>
            <a:ext cx="1777284" cy="1220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мышлением</a:t>
            </a:r>
          </a:p>
        </p:txBody>
      </p:sp>
      <p:sp>
        <p:nvSpPr>
          <p:cNvPr id="10" name="Заголовок 6"/>
          <p:cNvSpPr txBox="1">
            <a:spLocks noGrp="1"/>
          </p:cNvSpPr>
          <p:nvPr>
            <p:ph sz="half" idx="2"/>
          </p:nvPr>
        </p:nvSpPr>
        <p:spPr>
          <a:xfrm>
            <a:off x="7727324" y="708339"/>
            <a:ext cx="1893194" cy="1481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наблюдательностью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>
          <a:xfrm>
            <a:off x="6748530" y="5009882"/>
            <a:ext cx="1828800" cy="1612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координацией</a:t>
            </a:r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1133342" y="3528811"/>
            <a:ext cx="1571221" cy="12750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вниманием</a:t>
            </a:r>
          </a:p>
        </p:txBody>
      </p:sp>
      <p:sp>
        <p:nvSpPr>
          <p:cNvPr id="13" name="Заголовок 6"/>
          <p:cNvSpPr txBox="1">
            <a:spLocks/>
          </p:cNvSpPr>
          <p:nvPr/>
        </p:nvSpPr>
        <p:spPr>
          <a:xfrm>
            <a:off x="9221274" y="2691685"/>
            <a:ext cx="2411570" cy="22280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зрительной и двигательной памятью</a:t>
            </a:r>
          </a:p>
        </p:txBody>
      </p:sp>
      <p:sp>
        <p:nvSpPr>
          <p:cNvPr id="14" name="Заголовок 6"/>
          <p:cNvSpPr txBox="1">
            <a:spLocks/>
          </p:cNvSpPr>
          <p:nvPr/>
        </p:nvSpPr>
        <p:spPr>
          <a:xfrm>
            <a:off x="3052293" y="5331854"/>
            <a:ext cx="1790164" cy="14890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воображением</a:t>
            </a:r>
          </a:p>
        </p:txBody>
      </p:sp>
    </p:spTree>
    <p:extLst>
      <p:ext uri="{BB962C8B-B14F-4D97-AF65-F5344CB8AC3E}">
        <p14:creationId xmlns:p14="http://schemas.microsoft.com/office/powerpoint/2010/main" val="50813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97736"/>
            <a:ext cx="5937161" cy="5027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нетрадиционные формы и средства работы с детьми привлекают всё большее внимание.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терапия – одна из них.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и при плохой подвижности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Применение Су–Джок терапии при коррекции речевых нарушений | Дефектология  Проф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97736"/>
            <a:ext cx="5519670" cy="392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9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6214" y="365125"/>
            <a:ext cx="11057586" cy="20303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Кинетический песок - смесь для лепки, которая по цвету и текстуре напоминает влажный песочек с берега моря. Однако, несмотря на внешнее сходство, кинетический песок отличается от обычного своими удивительным свойствами: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4547" y="1918952"/>
            <a:ext cx="5383368" cy="461063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лепится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принимает любую форму и долго сохраняет ее;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распадается на отдельные песчинки;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прилипает к рукам и другим предметам.</a:t>
            </a:r>
          </a:p>
          <a:p>
            <a:endParaRPr lang="ru-RU" dirty="0"/>
          </a:p>
        </p:txBody>
      </p:sp>
      <p:pic>
        <p:nvPicPr>
          <p:cNvPr id="2052" name="Picture 4" descr="Кинетический песок - что это такое?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129" y="2214628"/>
            <a:ext cx="5877107" cy="351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3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426" y="837127"/>
            <a:ext cx="5009881" cy="53398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песке и крупах очень нравится детям. На подносе ровным слоем насыпан песок или крупа (манка, пшено, гречка, рис и др.). Дети кончиками пальцев, ладошками, кулачками рисуют разные рисунки по образцу или словесной инструкции, инсценируют стихи или песенки, выкладывают узоры из камней.</a:t>
            </a:r>
          </a:p>
        </p:txBody>
      </p:sp>
      <p:pic>
        <p:nvPicPr>
          <p:cNvPr id="3074" name="Picture 2" descr="Рисование песком для детей в Москве: самолет и ракета - мастер-класс -  YouTube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6" r="9496"/>
          <a:stretch/>
        </p:blipFill>
        <p:spPr bwMode="auto">
          <a:xfrm>
            <a:off x="5834129" y="1027906"/>
            <a:ext cx="5803661" cy="393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7730" y="914874"/>
            <a:ext cx="5672070" cy="52620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Крупы, косточки абрикоса, персика, вишни, семена гороха, фасоли, подсолнечника можно использовать для заполнения «сухого» бассейна.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погружает руки как можно глубже, производя различные действия: «помешать» крупу, одновременно сжимая и разжимая пальцы рук, найти на дне «бассейна» спрятанные игрушки или предметы.</a:t>
            </a:r>
          </a:p>
        </p:txBody>
      </p:sp>
      <p:pic>
        <p:nvPicPr>
          <p:cNvPr id="4098" name="Picture 2" descr="Дидактические игры по развитию мелкой моторики. Фотоотчёт занятий в детском  саду. Воспитателям детских садов, школьным учителям и педагогам - Маам.р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14873"/>
            <a:ext cx="5485326" cy="411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9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130379"/>
            <a:ext cx="5181600" cy="504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Прекрасным орудием для развития пальцев и кисти рук является обычная хозяйственная прищепка. Их можно использовать как для закрепления навыка открывания прищепки, прикрепляя прищепки к любым предметам – тарелки, картонки,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Игры с прищепками для детей, шаблоны и картинки- Аналогий не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311" y="953852"/>
            <a:ext cx="4312489" cy="431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24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детский сад - 65 фот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6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4852" y="1027906"/>
            <a:ext cx="5344732" cy="51490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Бусы,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бигуди, ребристые карандаши, зубная щетка, резинки для волос, платочки, шнурки и веревочки – все это можно использовать для развития мелкой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нетрадиционным оборудованием можно рекомендовать родителям для работы дома.</a:t>
            </a:r>
          </a:p>
        </p:txBody>
      </p:sp>
      <p:pic>
        <p:nvPicPr>
          <p:cNvPr id="6152" name="Picture 8" descr="Нетрадиционные приемы для развития мелкой моторики рук на логопедических  занятиях с детьми дошкольного возраста – УчМе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784" y="1027906"/>
            <a:ext cx="5247514" cy="392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311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 «Нетрадиционные приемы развития мелкой моторики у детей»</vt:lpstr>
      <vt:lpstr>Презентация PowerPoint</vt:lpstr>
      <vt:lpstr>С речью </vt:lpstr>
      <vt:lpstr>Презентация PowerPoint</vt:lpstr>
      <vt:lpstr>Кинетический песок - смесь для лепки, которая по цвету и текстуре напоминает влажный песочек с берега моря. Однако, несмотря на внешнее сходство, кинетический песок отличается от обычного своими удивительным свойствами: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«Нетрадиционные приемы развития мелкой моторики у детей»</dc:title>
  <dc:creator>USER</dc:creator>
  <cp:lastModifiedBy>USER</cp:lastModifiedBy>
  <cp:revision>11</cp:revision>
  <dcterms:created xsi:type="dcterms:W3CDTF">2022-04-30T09:46:03Z</dcterms:created>
  <dcterms:modified xsi:type="dcterms:W3CDTF">2022-05-07T07:14:35Z</dcterms:modified>
</cp:coreProperties>
</file>