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5" r:id="rId3"/>
    <p:sldId id="266" r:id="rId4"/>
    <p:sldId id="267" r:id="rId5"/>
    <p:sldId id="278" r:id="rId6"/>
    <p:sldId id="270" r:id="rId7"/>
    <p:sldId id="277" r:id="rId8"/>
    <p:sldId id="274" r:id="rId9"/>
    <p:sldId id="273" r:id="rId10"/>
    <p:sldId id="275" r:id="rId11"/>
    <p:sldId id="264" r:id="rId1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2" autoAdjust="0"/>
  </p:normalViewPr>
  <p:slideViewPr>
    <p:cSldViewPr snapToGrid="0">
      <p:cViewPr varScale="1">
        <p:scale>
          <a:sx n="64" d="100"/>
          <a:sy n="64" d="100"/>
        </p:scale>
        <p:origin x="1434" y="78"/>
      </p:cViewPr>
      <p:guideLst>
        <p:guide orient="horz" pos="2160"/>
        <p:guide pos="384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922" y="685800"/>
            <a:ext cx="6500813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5922" y="3843868"/>
            <a:ext cx="520065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685260" y="8467"/>
            <a:ext cx="3095625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962889" y="91546"/>
            <a:ext cx="4940532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879108" y="228600"/>
            <a:ext cx="4024313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960368" y="32279"/>
            <a:ext cx="3943054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6374409" y="609602"/>
            <a:ext cx="3529012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66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57212" y="533400"/>
            <a:ext cx="8790285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42951" y="3843867"/>
            <a:ext cx="6747171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31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923" y="685800"/>
            <a:ext cx="817245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5922" y="4114800"/>
            <a:ext cx="6935490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68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397" y="685800"/>
            <a:ext cx="74295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75047" y="3429000"/>
            <a:ext cx="69342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5923" y="4301068"/>
            <a:ext cx="69342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32097" y="812222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56897" y="2768601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042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922" y="3429000"/>
            <a:ext cx="69342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5921" y="5132981"/>
            <a:ext cx="693549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83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398" y="685800"/>
            <a:ext cx="74295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55923" y="3928534"/>
            <a:ext cx="69342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5922" y="4978400"/>
            <a:ext cx="69342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32097" y="812222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56897" y="2768601"/>
            <a:ext cx="4953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445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923" y="685800"/>
            <a:ext cx="817245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55922" y="3928534"/>
            <a:ext cx="69342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5922" y="4766733"/>
            <a:ext cx="69342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59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6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6735" y="685800"/>
            <a:ext cx="1671638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7213" y="685800"/>
            <a:ext cx="635635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03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07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922" y="2006600"/>
            <a:ext cx="69342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5923" y="4495800"/>
            <a:ext cx="69342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1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5922" y="685801"/>
            <a:ext cx="401184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109" y="685801"/>
            <a:ext cx="4009264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7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9815" y="685800"/>
            <a:ext cx="3777952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922" y="1270529"/>
            <a:ext cx="401184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9241" y="685800"/>
            <a:ext cx="379042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7818" y="1262062"/>
            <a:ext cx="400496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92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76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64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6572" y="685800"/>
            <a:ext cx="29718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923" y="685800"/>
            <a:ext cx="4829176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6572" y="2209800"/>
            <a:ext cx="29718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76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7285" y="1447800"/>
            <a:ext cx="4891088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3572" y="914400"/>
            <a:ext cx="2665791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37285" y="2777067"/>
            <a:ext cx="489237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25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480662" y="2963334"/>
            <a:ext cx="2422760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5922" y="4487333"/>
            <a:ext cx="69342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5922" y="685801"/>
            <a:ext cx="69342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7335" y="6172201"/>
            <a:ext cx="13001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62C5192-ACD4-4668-AF80-821987597A82}" type="datetimeFigureOut">
              <a:rPr lang="ru-RU" smtClean="0"/>
              <a:t>18.12.2020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5922" y="6172201"/>
            <a:ext cx="6129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0100" y="5578476"/>
            <a:ext cx="928074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4EC9F78-2B90-4849-B19D-E80EE2500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55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CB3EB-14D7-42D8-8DC9-30A63F837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9165" y="1538515"/>
            <a:ext cx="9155053" cy="2481942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Дистанционное обучение – </a:t>
            </a:r>
            <a:br>
              <a:rPr lang="ru-RU" sz="5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«плюсы» и «минусы»</a:t>
            </a:r>
          </a:p>
        </p:txBody>
      </p:sp>
    </p:spTree>
    <p:extLst>
      <p:ext uri="{BB962C8B-B14F-4D97-AF65-F5344CB8AC3E}">
        <p14:creationId xmlns:p14="http://schemas.microsoft.com/office/powerpoint/2010/main" val="205423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054" y="159659"/>
            <a:ext cx="9224083" cy="6241141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Дистанционное образование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- вещь очень удобная и полезная  только в том случае, если по каким-либо причинам ребенку недоступен традиционный вариант обучения. В остальных случаях дистанционное обучение является эффективным, только если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используется как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дополнительная форма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получения знаний.  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AutoShape 2" descr="https://avatars.mds.yandex.net/get-zen_doc/1586459/pub_5d957fae5d6c4b00ae54b306_5d9c0eef1ee34f00ae00a7ab/scale_1200"/>
          <p:cNvSpPr>
            <a:spLocks noChangeAspect="1" noChangeArrowheads="1"/>
          </p:cNvSpPr>
          <p:nvPr/>
        </p:nvSpPr>
        <p:spPr bwMode="auto">
          <a:xfrm>
            <a:off x="126405" y="-144463"/>
            <a:ext cx="24765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14" b="100000" l="391" r="98047">
                        <a14:foregroundMark x1="11035" y1="60417" x2="14746" y2="65625"/>
                        <a14:foregroundMark x1="28711" y1="43620" x2="35645" y2="43620"/>
                        <a14:foregroundMark x1="45801" y1="63021" x2="47754" y2="60417"/>
                        <a14:foregroundMark x1="54199" y1="63411" x2="57520" y2="63021"/>
                        <a14:foregroundMark x1="62305" y1="42839" x2="69531" y2="43620"/>
                        <a14:foregroundMark x1="70996" y1="46224" x2="70117" y2="46615"/>
                        <a14:foregroundMark x1="78809" y1="62240" x2="84082" y2="615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370" y="2941640"/>
            <a:ext cx="4066767" cy="3756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08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D2001EC-69ED-4F45-B335-D1921AA7E661}"/>
              </a:ext>
            </a:extLst>
          </p:cNvPr>
          <p:cNvSpPr/>
          <p:nvPr/>
        </p:nvSpPr>
        <p:spPr>
          <a:xfrm>
            <a:off x="437030" y="433830"/>
            <a:ext cx="92103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380" y="1357161"/>
            <a:ext cx="5060892" cy="530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2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СЯ\Desktop\shutterstock_16540838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223" y="1707700"/>
            <a:ext cx="7148739" cy="517759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564173" cy="560231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истанционное обучение школьников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момент чрезвычайной ситуации (в ситуации вынужденной самоизоляции) данная форма обучения помогает  контролировать процесс </a:t>
            </a:r>
            <a:b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получения знаний и не </a:t>
            </a:r>
            <a:b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прерывать его.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3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3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2173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641" y="128791"/>
            <a:ext cx="9721134" cy="328206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Развитие навыков использования интернет-ресурсов для получения научно-образовательной базы знаний и саморазвития.</a:t>
            </a:r>
          </a:p>
        </p:txBody>
      </p:sp>
      <p:pic>
        <p:nvPicPr>
          <p:cNvPr id="11266" name="Picture 2" descr="C:\Users\ОЛЕСЯ\Desktop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0"/>
          <a:stretch/>
        </p:blipFill>
        <p:spPr bwMode="auto">
          <a:xfrm>
            <a:off x="416801" y="3381830"/>
            <a:ext cx="8416049" cy="347617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71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607" y="1304144"/>
            <a:ext cx="9009088" cy="537884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Плюсы дистанционного обучения</a:t>
            </a:r>
          </a:p>
          <a:p>
            <a:pPr marL="0" indent="0" algn="ctr">
              <a:buNone/>
            </a:pP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Доступность.</a:t>
            </a:r>
          </a:p>
          <a:p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обучаться в любое время в любом месте.</a:t>
            </a:r>
          </a:p>
          <a:p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Мобильность.</a:t>
            </a:r>
          </a:p>
          <a:p>
            <a:r>
              <a:rPr lang="ru-RU" sz="36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Социальное равноправие.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</a:t>
            </a:r>
            <a:endParaRPr lang="ru-RU" sz="36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Picture 3" descr="C:\Users\ОЛЕСЯ\Desktop\1410513044_homework.jpg">
            <a:extLst>
              <a:ext uri="{FF2B5EF4-FFF2-40B4-BE49-F238E27FC236}">
                <a16:creationId xmlns:a16="http://schemas.microsoft.com/office/drawing/2014/main" id="{6125985C-C96D-4A34-803B-FC51DB304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750" y="4332156"/>
            <a:ext cx="3350023" cy="235083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70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675" y="405947"/>
            <a:ext cx="9292402" cy="350648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Независимость от мнения сверстников.</a:t>
            </a:r>
          </a:p>
          <a:p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</a:rPr>
              <a:t>Экономия и систематизации времени.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</a:rPr>
              <a:t> Самостоятельность и самодисциплина.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 panose="02020603050405020304" pitchFamily="18" charset="0"/>
              </a:rPr>
              <a:t>Родители – активные участники учебного процесса.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1" name="Picture 3" descr="C:\Users\ОЛЕСЯ\Desktop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24" y="3932227"/>
            <a:ext cx="2894100" cy="288982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ОЛЕСЯ\Desktop\контроль-времени-и-планирование-бизнеса-организация-работая-133337029.jpg">
            <a:extLst>
              <a:ext uri="{FF2B5EF4-FFF2-40B4-BE49-F238E27FC236}">
                <a16:creationId xmlns:a16="http://schemas.microsoft.com/office/drawing/2014/main" id="{DE943049-AEA7-4780-B413-91DF8C40D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737" y="3863311"/>
            <a:ext cx="2740702" cy="271160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ОЛЕСЯ\Desktop\fullsize.jpg">
            <a:extLst>
              <a:ext uri="{FF2B5EF4-FFF2-40B4-BE49-F238E27FC236}">
                <a16:creationId xmlns:a16="http://schemas.microsoft.com/office/drawing/2014/main" id="{19BB9B10-9821-4675-82BE-4D70F3575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594" y="3787824"/>
            <a:ext cx="3686081" cy="337077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90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802" y="164891"/>
            <a:ext cx="9606197" cy="487180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6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Минусы дистанционного обучения</a:t>
            </a:r>
            <a:endParaRPr lang="ru-RU" sz="16000" b="1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Отсутствие полноценного оснащения рабочего места ученика.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Отсутствие социальной среды.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2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Недостаточная самостоятельность и мотивированность ученика во время дистанционного обучения.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112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рудно включить всех учащихся в общее обсуждение.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2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Односложные ответы учеников.</a:t>
            </a:r>
            <a:endParaRPr lang="ru-RU" sz="112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5122" name="Picture 2" descr="C:\Users\ОЛЕСЯ\Desktop\Cruzes_na_bandeira_lgbt-2-920x5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28376"/>
            <a:ext cx="3414498" cy="232962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ОЛЕСЯ\Desktop\6f9b9d73a72a9b23b806e2f11cc981d4.jpeg">
            <a:extLst>
              <a:ext uri="{FF2B5EF4-FFF2-40B4-BE49-F238E27FC236}">
                <a16:creationId xmlns:a16="http://schemas.microsoft.com/office/drawing/2014/main" id="{A001A614-B07D-4671-B629-F8A02CC3B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356" y="4107305"/>
            <a:ext cx="3414497" cy="281730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96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802" y="164891"/>
            <a:ext cx="9606197" cy="649248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6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Минусы дистанционного обучения</a:t>
            </a:r>
            <a:endParaRPr lang="ru-RU" sz="16000" b="1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44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ложность организации групповой работы, которая необходима для деятельностного образования.</a:t>
            </a:r>
            <a:endParaRPr lang="ru-RU" sz="144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4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«</a:t>
            </a:r>
            <a:r>
              <a:rPr lang="ru-RU" sz="14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/>
              </a:rPr>
              <a:t>В</a:t>
            </a:r>
            <a:r>
              <a:rPr lang="ru-RU" sz="144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ылетают» дети с ОВЗ и особенно гиперактивные дети.</a:t>
            </a:r>
            <a:endParaRPr lang="ru-RU" sz="144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4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Нет гарантии самостоятельного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4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выполнения учебных заданий.</a:t>
            </a:r>
            <a:r>
              <a:rPr lang="ru-RU" sz="144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44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1200" dirty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3" descr="C:\Users\ОЛЕСЯ\Desktop\multideti.jpg">
            <a:extLst>
              <a:ext uri="{FF2B5EF4-FFF2-40B4-BE49-F238E27FC236}">
                <a16:creationId xmlns:a16="http://schemas.microsoft.com/office/drawing/2014/main" id="{ADFED181-CB2B-4A7E-BCD6-0C7949833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714" y="3782152"/>
            <a:ext cx="2679286" cy="307584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1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906000" cy="251118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Трудности в оценивании знаний учеников.</a:t>
            </a:r>
            <a:r>
              <a:rPr lang="ru-RU" sz="4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218" name="Picture 2" descr="C:\Users\ОЛЕСЯ\Desktop\HlizSC1l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822" y="1937982"/>
            <a:ext cx="5074977" cy="492001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ОЛЕСЯ\Desktop\00045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2285844"/>
            <a:ext cx="5063318" cy="45721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39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404734"/>
            <a:ext cx="9742227" cy="645326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          Рекомендации СанПиН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Ограничение по времени нахождения ребёнка перед экраном монитора.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Количество затраченного времени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 на учебный процесс.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b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</a:br>
            <a:endParaRPr lang="ru-RU" sz="4000" dirty="0">
              <a:solidFill>
                <a:schemeClr val="bg2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8195" name="Picture 3" descr="C:\Users\ОЛЕСЯ\Desktop\Public+health+planners+often+have+to+make+sense+of+the+overwhelming+volume,+limitations,+and+gaps+in+surveillance+data+in+order+to+prioritize+maternal+and+child+health+(MCH)+problems+in+communities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810" y="4011482"/>
            <a:ext cx="3356417" cy="284651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2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991</TotalTime>
  <Words>239</Words>
  <Application>Microsoft Office PowerPoint</Application>
  <PresentationFormat>Лист A4 (210x297 мм)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Century Gothic</vt:lpstr>
      <vt:lpstr>Times New Roman</vt:lpstr>
      <vt:lpstr>Wingdings 3</vt:lpstr>
      <vt:lpstr>Сектор</vt:lpstr>
      <vt:lpstr> Дистанционное обучение –  «плюсы» и «минусы»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из опыта работы: «У меня это хорошо получается»</dc:title>
  <dc:creator>Оксана Бирина</dc:creator>
  <cp:lastModifiedBy>RBT</cp:lastModifiedBy>
  <cp:revision>113</cp:revision>
  <dcterms:created xsi:type="dcterms:W3CDTF">2019-09-19T15:09:56Z</dcterms:created>
  <dcterms:modified xsi:type="dcterms:W3CDTF">2020-12-18T00:22:37Z</dcterms:modified>
</cp:coreProperties>
</file>