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9" r:id="rId3"/>
    <p:sldId id="285" r:id="rId4"/>
    <p:sldId id="257" r:id="rId5"/>
    <p:sldId id="279" r:id="rId6"/>
    <p:sldId id="280" r:id="rId7"/>
    <p:sldId id="281" r:id="rId8"/>
    <p:sldId id="290" r:id="rId9"/>
    <p:sldId id="286" r:id="rId10"/>
    <p:sldId id="287" r:id="rId11"/>
    <p:sldId id="288" r:id="rId12"/>
    <p:sldId id="289" r:id="rId13"/>
    <p:sldId id="297" r:id="rId14"/>
    <p:sldId id="291" r:id="rId15"/>
    <p:sldId id="292" r:id="rId16"/>
    <p:sldId id="296" r:id="rId17"/>
    <p:sldId id="294" r:id="rId18"/>
    <p:sldId id="293" r:id="rId19"/>
    <p:sldId id="282" r:id="rId20"/>
    <p:sldId id="284" r:id="rId21"/>
    <p:sldId id="283" r:id="rId2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66"/>
    <a:srgbClr val="4D4D4D"/>
    <a:srgbClr val="B92D14"/>
    <a:srgbClr val="35759D"/>
    <a:srgbClr val="35B19D"/>
    <a:srgbClr val="20A6C6"/>
    <a:srgbClr val="DEDEDE"/>
    <a:srgbClr val="0033CC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 horzBarState="maximized">
    <p:restoredLeft sz="12536" autoAdjust="0"/>
    <p:restoredTop sz="95596" autoAdjust="0"/>
  </p:normalViewPr>
  <p:slideViewPr>
    <p:cSldViewPr>
      <p:cViewPr varScale="1">
        <p:scale>
          <a:sx n="75" d="100"/>
          <a:sy n="75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8A0E62-C40E-4433-BAFE-371B9A5D44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9917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BA41AB-8081-41ED-A8EA-B6C872D87184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191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7D5D6F-AF24-4F00-87BD-7EAEEBE119E8}" type="slidenum">
              <a:rPr lang="en-US"/>
              <a:pPr/>
              <a:t>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81888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A28CB-28AB-4655-8BB5-196E25AFFE21}" type="slidenum">
              <a:rPr lang="en-US"/>
              <a:pPr/>
              <a:t>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8900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2;&#1086;&#1085;&#1082;&#1091;&#1088;&#1089;%20&#1074;&#1086;&#1083;&#1086;&#1085;&#1090;&#1077;&#1088;&#1099;\&#1087;&#1077;&#1089;&#1085;&#1103;%20&#1074;&#1086;&#1083;&#1086;&#1085;&#1090;&#1077;&#1088;&#1072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82;&#1086;&#1085;&#1082;&#1091;&#1088;&#1089;%20&#1074;&#1086;&#1083;&#1086;&#1085;&#1090;&#1077;&#1088;&#1099;\&#1087;&#1077;&#1089;&#1085;&#1103;%20&#1074;&#1086;&#1083;&#1086;&#1085;&#1090;&#1077;&#1088;&#1072;.mp3" TargetMode="Externa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13" y="103380"/>
            <a:ext cx="2220767" cy="2196000"/>
          </a:xfrm>
          <a:prstGeom prst="rect">
            <a:avLst/>
          </a:prstGeom>
        </p:spPr>
      </p:pic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2636912"/>
            <a:ext cx="3357586" cy="163354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Номинация:</a:t>
            </a:r>
            <a:r>
              <a:rPr lang="ru-RU" sz="4000" dirty="0" smtClean="0">
                <a:solidFill>
                  <a:srgbClr val="000066"/>
                </a:solidFill>
              </a:rPr>
              <a:t> </a:t>
            </a:r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МУСОРУ-НЕТ!</a:t>
            </a:r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00100" y="428604"/>
            <a:ext cx="8143900" cy="6429396"/>
          </a:xfrm>
        </p:spPr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ГБПОУ СО «Вольский строительный лицей»</a:t>
            </a:r>
          </a:p>
          <a:p>
            <a:pPr algn="ctr"/>
            <a:endParaRPr lang="ru-RU" sz="1400" b="1" dirty="0">
              <a:solidFill>
                <a:srgbClr val="000066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000066"/>
                </a:solidFill>
                <a:latin typeface="Arial Black" pitchFamily="34" charset="0"/>
              </a:rPr>
              <a:t>    </a:t>
            </a:r>
            <a:r>
              <a:rPr lang="ru-RU" sz="4400" b="1" dirty="0" smtClean="0">
                <a:solidFill>
                  <a:srgbClr val="000066"/>
                </a:solidFill>
                <a:latin typeface="Arial Black" pitchFamily="34" charset="0"/>
              </a:rPr>
              <a:t>«Волонтерский клуб «</a:t>
            </a:r>
            <a:r>
              <a:rPr lang="en-US" sz="4400" b="1" dirty="0" smtClean="0">
                <a:solidFill>
                  <a:srgbClr val="000066"/>
                </a:solidFill>
                <a:latin typeface="Arial Black" pitchFamily="34" charset="0"/>
              </a:rPr>
              <a:t>VITA</a:t>
            </a:r>
            <a:r>
              <a:rPr lang="ru-RU" sz="4400" b="1" dirty="0" smtClean="0">
                <a:solidFill>
                  <a:srgbClr val="000066"/>
                </a:solidFill>
                <a:latin typeface="Arial Black" pitchFamily="34" charset="0"/>
              </a:rPr>
              <a:t>»</a:t>
            </a:r>
            <a:endParaRPr lang="ru-RU" sz="4400" b="1" dirty="0">
              <a:solidFill>
                <a:srgbClr val="000066"/>
              </a:solidFill>
              <a:latin typeface="Arial Black" pitchFamily="34" charset="0"/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endParaRPr lang="ru-RU" sz="1400" b="1" dirty="0">
              <a:solidFill>
                <a:srgbClr val="000066"/>
              </a:solidFill>
            </a:endParaRPr>
          </a:p>
          <a:p>
            <a:pPr algn="ctr"/>
            <a:endParaRPr lang="ru-RU" sz="1400" b="1" dirty="0">
              <a:solidFill>
                <a:srgbClr val="000066"/>
              </a:solidFill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endParaRPr lang="ru-RU" sz="1400" b="1" dirty="0">
              <a:solidFill>
                <a:srgbClr val="000066"/>
              </a:solidFill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endParaRPr lang="ru-RU" sz="1400" b="1" dirty="0">
              <a:solidFill>
                <a:srgbClr val="000066"/>
              </a:solidFill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Руководители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Силина Н.А </a:t>
            </a:r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Спивакова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Е.В</a:t>
            </a:r>
          </a:p>
          <a:p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</a:rPr>
              <a:t>©</a:t>
            </a:r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    </a:t>
            </a:r>
          </a:p>
        </p:txBody>
      </p:sp>
      <p:pic>
        <p:nvPicPr>
          <p:cNvPr id="5" name="песня волонте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42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57894"/>
            <a:ext cx="7315200" cy="180094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Чистый город</a:t>
            </a:r>
            <a:endParaRPr lang="ru-RU" sz="4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volskstroylicey.ru/images/ly/2018/19101/8.jpg"/>
          <p:cNvPicPr>
            <a:picLocks noGrp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5857916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http://volskstroylicey.ru/images/ly/2018/19101/1.jpg"/>
          <p:cNvPicPr>
            <a:picLocks noGrp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 rot="1105617">
            <a:off x="5229890" y="3426106"/>
            <a:ext cx="3581400" cy="268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777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skstroylicey.ru/images/kd/18-19/15.09.1/DSC_076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14752"/>
            <a:ext cx="400052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volskstroylicey.ru/images/kd/003/19.09/1/S600035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5072098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5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464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404664"/>
            <a:ext cx="6564331" cy="64304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Всемирный день чистоты</a:t>
            </a:r>
            <a:endParaRPr lang="ru-RU" sz="40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volskstroylicey.ru/images/2609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214422"/>
            <a:ext cx="4762500" cy="319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volskstroylicey.ru/images/ly/0303/0809/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500570"/>
            <a:ext cx="3398840" cy="2132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volskstroylicey.ru/images/kd/18-19/15.09/BHpNUS4UHwU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572008"/>
            <a:ext cx="3286148" cy="208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5" y="6038367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698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6515120" cy="7143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endParaRPr lang="ru-RU" sz="4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volskstroylicey.ru/images/kd/003/12.06/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5083201" cy="3378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9442" name="AutoShape 2" descr="http://volskstroylicey.ru/images/kd/18-19/22.09/P9220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9444" name="AutoShape 4" descr="http://volskstroylicey.ru/images/kd/18-19/22.09/P9220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9448" name="Picture 8" descr="http://volskstroylicey.ru/images/ly/2018/0109/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00438"/>
            <a:ext cx="4214810" cy="313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409" y="6021288"/>
            <a:ext cx="691715" cy="684000"/>
          </a:xfrm>
          <a:prstGeom prst="rect">
            <a:avLst/>
          </a:prstGeom>
        </p:spPr>
      </p:pic>
      <p:pic>
        <p:nvPicPr>
          <p:cNvPr id="8" name="Рисунок 7" descr="http://volskstroylicey.ru/images/kd/003/12.06/1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78786">
            <a:off x="5857884" y="1357298"/>
            <a:ext cx="142876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539"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17638"/>
            <a:ext cx="7315200" cy="5440362"/>
          </a:xfrm>
        </p:spPr>
        <p:txBody>
          <a:bodyPr/>
          <a:lstStyle/>
          <a:p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день, мы  видим в окружающей среде выброшенные полиэтиленовые пакеты, пластиковые бутылки, и другие упаковочные материалы … Они сохраняются длительное время и не подвергаются биологическому разложению, образуя устойчивое загрязнение.</a:t>
            </a:r>
            <a:b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связи с этим,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нами была 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создана коллекция моделей ЭКОМОДА из бросового материала. Платья изготавливались  из мусорных и цементных пакетов, салфеток, кассетных лент, глянцевых журналов. Отходы обрели вторую жизнь, для мусора нашлось множество применений, что позволило меньше загрязнять окружающую среду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Цель создания волонтерами коллекции ЭКОМОДЫ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-привлечения как можно больше людей 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проблеме экологии. </a:t>
            </a:r>
            <a: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5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168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6443682" cy="71438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ЭКОМОДА - сделай наш мир чище</a:t>
            </a:r>
            <a:endParaRPr lang="ru-RU" sz="28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7394" name="Picture 2" descr="E:\фото\SAM_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3"/>
            <a:ext cx="3714776" cy="495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7397" name="Picture 5" descr="E:\фото\SAM_1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452549"/>
            <a:ext cx="3714776" cy="4953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225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3682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фото\SAM_1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3429024" cy="4572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E:\осень\IMG_20181019_10411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7296">
            <a:off x="5142937" y="1903248"/>
            <a:ext cx="2581452" cy="344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523" y="6024719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1716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фото\SAM_1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335360"/>
            <a:ext cx="3643338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 descr="E:\осень\IMG_20181019_104338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335360"/>
            <a:ext cx="3643338" cy="4857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7" y="6079310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465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20" name="Picture 4" descr="E: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477385"/>
            <a:ext cx="6067177" cy="51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373" y="5877272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355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17638"/>
            <a:ext cx="7158062" cy="3225808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За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время работы проекта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2013-2018гг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было проведено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много разноплановых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мероприятий. В этих мероприятиях было задействовано около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100 человек. Ребята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 удовольствием принимали участие во всех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мероприятиях.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олонтерское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движение в поддержку защиты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природы расширение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волонтеров экологические знания, привило любовь  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природе и социальной активности в данном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вопросе. </a:t>
            </a: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551" y="6079310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7051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428605"/>
            <a:ext cx="7994679" cy="714379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VITA</a:t>
            </a: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»-НАШ ВЫБОР</a:t>
            </a:r>
            <a:endParaRPr lang="ru-RU" sz="3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volskstroylicey.ru/images/ly/2018/2109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022"/>
            <a:ext cx="7643866" cy="5121392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671597"/>
            <a:ext cx="1045350" cy="1033691"/>
          </a:xfrm>
          <a:prstGeom prst="rect">
            <a:avLst/>
          </a:prstGeom>
        </p:spPr>
      </p:pic>
    </p:spTree>
  </p:cSld>
  <p:clrMapOvr>
    <a:masterClrMapping/>
  </p:clrMapOvr>
  <p:transition advTm="5414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71678"/>
            <a:ext cx="7772400" cy="3697297"/>
          </a:xfrm>
        </p:spPr>
        <p:txBody>
          <a:bodyPr/>
          <a:lstStyle/>
          <a:p>
            <a:pPr algn="just"/>
            <a:r>
              <a:rPr lang="ru-RU" sz="2400" b="0" cap="none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 итогам работы над проектом можно с уверенность сказать - проект жизнеспособен, не имеет особых затрат, вызывает интерес у ребят, способствует активному, здоровому образу жизни . с расширением экологических знаний есть возможность менять методы и формы, используемые в проекте и выбирать наиболее актуальные на данный момент. мероприятия различного уровня пополнили наши награды и грамоты. </a:t>
            </a:r>
            <a:br>
              <a:rPr lang="ru-RU" sz="24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0" cap="none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6064265" cy="69613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  <a:endParaRPr lang="ru-RU" sz="4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8112"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229500" cy="1490682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82833" y="1196752"/>
            <a:ext cx="7772400" cy="369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Прекрасен мир живой природы, а мы - часть его. Давайте же сообща беречь и умножать ее! Не будем засорять  нашу Землю, а всё направлять на творчество! 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855" y="6021288"/>
            <a:ext cx="691715" cy="68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3611" y="5085184"/>
            <a:ext cx="856695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песня волонте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731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7772400" cy="4483115"/>
          </a:xfrm>
        </p:spPr>
        <p:txBody>
          <a:bodyPr/>
          <a:lstStyle/>
          <a:p>
            <a:r>
              <a:rPr lang="ru-RU" sz="1800" cap="none" dirty="0" smtClean="0"/>
              <a:t> </a:t>
            </a:r>
            <a:br>
              <a:rPr lang="ru-RU" sz="1800" cap="none" dirty="0" smtClean="0"/>
            </a:br>
            <a:r>
              <a:rPr lang="ru-RU" sz="1800" cap="none" dirty="0"/>
              <a:t/>
            </a:r>
            <a:br>
              <a:rPr lang="ru-RU" sz="1800" cap="none" dirty="0"/>
            </a:br>
            <a:endParaRPr lang="ru-RU" sz="1800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-68239"/>
            <a:ext cx="7764435" cy="131153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В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олонтерского клуба</a:t>
            </a:r>
            <a:endParaRPr lang="ru-RU" sz="2400" b="1" dirty="0" smtClean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42910" y="1428736"/>
            <a:ext cx="785818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b="1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000" b="1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«Экология пространства» -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формирование   экологической культуры, озеленение территорий и аудиторий техникума, участие в экологических мероприятиях города.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Направление  «Социальное созидание»-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деятельность, направленная на помощь ветеранам войн, чернобыльцам, инвалидам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Направление</a:t>
            </a:r>
            <a:r>
              <a:rPr lang="ru-RU" sz="2000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«Здоровое поколение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 - 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работа по пропаганде здорового образа жизни, профилактика наркомании, алкоголизма, </a:t>
            </a:r>
            <a:r>
              <a:rPr lang="ru-RU" sz="20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табакокурения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b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Направление «Равный - равному» -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воспитание взаимной ответственности, создание условий  для формирования  навыков самообслуживания, адаптации к самостоятельной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2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b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000" b="1" u="sng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«Творчество» -</a:t>
            </a: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раскрытия творческого потенциала обучающихся, формирование активной жизненной 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позиции.</a:t>
            </a:r>
          </a:p>
          <a:p>
            <a:pPr algn="just"/>
            <a:endParaRPr lang="ru-RU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dirty="0" smtClean="0">
              <a:solidFill>
                <a:srgbClr val="000066"/>
              </a:solidFill>
            </a:endParaRPr>
          </a:p>
          <a:p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9516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395288"/>
            <a:ext cx="7315200" cy="71596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4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596" y="1600200"/>
            <a:ext cx="8429684" cy="5114948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Экологические проблемы», «Загрязнение окружающей среды» - все это мы достаточно часто слышим сегодня. Действительно, экологическое состояние планеты стоит на грани катастрофы. Современный человек и его деятельность осуществляет невиданное давление на природу. Многие экологические проблемы приобрели международный характер.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Именно деятельность человека нарушает экологическое равновесие. Все чаще перед в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олонтерами встают </a:t>
            </a:r>
            <a:r>
              <a:rPr lang="ru-RU" sz="1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серьезные экологические ситуации, требующие незамедлительного решения. </a:t>
            </a:r>
            <a:endParaRPr lang="ru-RU" sz="1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Добровольческое движение развито во многих странах мира, являясь, по сути, глобальным движением гражданских инициатив. Сегодня в России растет понимание того, что добровольчество – это конструктивный способ повысить качество жизни общества, одним из показателей благополучия которого является состояние окружающей его среды</a:t>
            </a:r>
            <a:r>
              <a:rPr lang="ru-RU" sz="18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   Волонтеры 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клуба «</a:t>
            </a:r>
            <a:r>
              <a:rPr lang="en-US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VITA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 ежегодно принимают участие в различных природоохранных мероприятиях, в числе которых  акции: «Чистый город», «Чистая Волга», «Всемирный день чистоты», «Легкие города», «Зеленая Россия», «Посади свое дерево» и др. </a:t>
            </a:r>
            <a:endParaRPr lang="ru-RU" sz="1800" b="0" cap="none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b="0" cap="none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10796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4291"/>
            <a:ext cx="6934200" cy="8572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Цель и задачи волонтерского клуба  «</a:t>
            </a:r>
            <a:r>
              <a:rPr lang="en-US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VITA</a:t>
            </a:r>
            <a:r>
              <a:rPr lang="ru-RU" sz="3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sz="32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196752"/>
            <a:ext cx="6934200" cy="4611703"/>
          </a:xfrm>
        </p:spPr>
        <p:txBody>
          <a:bodyPr/>
          <a:lstStyle/>
          <a:p>
            <a:pPr algn="just"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способствовать расширению экологических знаний; развивать волонтерское движение в защиту природы.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Выявить экологические проблемы с загрязнением, общественными свалками городских и загородных территорий и сформировать установку на их решение;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sz="18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бережное отношения к природе и природно-культурному наследию, ответственности за состояние окружающей среды;</a:t>
            </a:r>
            <a:endParaRPr lang="ru-RU" sz="18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1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Способствовать социальной активности населения в формировании навыков экологической грамотности.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b="0" cap="none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ривлечение общественного внимания к актуальным вопросам охраны живой природы путем личного участия граждан в практической природоохранной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11107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929486" cy="92869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«Чистая Волга»</a:t>
            </a:r>
            <a:endParaRPr lang="ru-RU" sz="4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Содержимое 7" descr="http://volskstroylicey.ru/images/2014/20141003-2/03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645024"/>
            <a:ext cx="4429156" cy="2871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4" descr="http://volskstroylicey.ru/images/0036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5143536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792" y="5949280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3681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volskstroylicey.ru/images/2013/20130916-1/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485775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 descr="http://volskstroylicey.ru/images/DSC_007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1124744"/>
            <a:ext cx="4899038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3292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lskstroylicey.ru/images/2014/20141003-2/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000924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949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5872178" cy="7143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Посади свое дерево</a:t>
            </a:r>
            <a:endParaRPr lang="ru-RU" sz="4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volskstroylicey.ru/images/kd/001/1005/1/3kdI6Raz3lc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556792"/>
            <a:ext cx="4500594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http://volskstroylicey.ru/images/ly/0303/29044/7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4000528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6021288"/>
            <a:ext cx="691715" cy="684000"/>
          </a:xfrm>
          <a:prstGeom prst="rect">
            <a:avLst/>
          </a:prstGeom>
        </p:spPr>
      </p:pic>
    </p:spTree>
  </p:cSld>
  <p:clrMapOvr>
    <a:masterClrMapping/>
  </p:clrMapOvr>
  <p:transition advTm="2387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">
      <a:dk1>
        <a:srgbClr val="5F5F5F"/>
      </a:dk1>
      <a:lt1>
        <a:srgbClr val="FFFFFF"/>
      </a:lt1>
      <a:dk2>
        <a:srgbClr val="5F5F5F"/>
      </a:dk2>
      <a:lt2>
        <a:srgbClr val="238A00"/>
      </a:lt2>
      <a:accent1>
        <a:srgbClr val="31A70A"/>
      </a:accent1>
      <a:accent2>
        <a:srgbClr val="54C322"/>
      </a:accent2>
      <a:accent3>
        <a:srgbClr val="FFFFFF"/>
      </a:accent3>
      <a:accent4>
        <a:srgbClr val="505050"/>
      </a:accent4>
      <a:accent5>
        <a:srgbClr val="ADD0AA"/>
      </a:accent5>
      <a:accent6>
        <a:srgbClr val="4BB01E"/>
      </a:accent6>
      <a:hlink>
        <a:srgbClr val="82DA46"/>
      </a:hlink>
      <a:folHlink>
        <a:srgbClr val="CDCDC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450</TotalTime>
  <Words>394</Words>
  <Application>Microsoft Office PowerPoint</Application>
  <PresentationFormat>Экран (4:3)</PresentationFormat>
  <Paragraphs>59</Paragraphs>
  <Slides>21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powerpoint-template</vt:lpstr>
      <vt:lpstr>Номинация: «МУСОРУ-НЕТ!»</vt:lpstr>
      <vt:lpstr>Слайд 2</vt:lpstr>
      <vt:lpstr>   </vt:lpstr>
      <vt:lpstr>Актуальность проекта</vt:lpstr>
      <vt:lpstr>Цель и задачи волонтерского клуба  «VITA»</vt:lpstr>
      <vt:lpstr>Акция «Чистая Волга»</vt:lpstr>
      <vt:lpstr>Слайд 7</vt:lpstr>
      <vt:lpstr>Слайд 8</vt:lpstr>
      <vt:lpstr>Посади свое дерево</vt:lpstr>
      <vt:lpstr>Чистый город</vt:lpstr>
      <vt:lpstr>Слайд 11</vt:lpstr>
      <vt:lpstr>Слайд 12</vt:lpstr>
      <vt:lpstr>Наши достижения</vt:lpstr>
      <vt:lpstr> Каждый день, мы  видим в окружающей среде выброшенные полиэтиленовые пакеты, пластиковые бутылки, и другие упаковочные материалы … Они сохраняются длительное время и не подвергаются биологическому разложению, образуя устойчивое загрязнение.   В связи с этим, нами была создана коллекция моделей ЭКОМОДА из бросового материала. Платья изготавливались  из мусорных и цементных пакетов, салфеток, кассетных лент, глянцевых журналов. Отходы обрели вторую жизнь, для мусора нашлось множество применений, что позволило меньше загрязнять окружающую среду. Цель создания волонтерами коллекции ЭКОМОДЫ -привлечения как можно больше людей к проблеме экологии.     </vt:lpstr>
      <vt:lpstr>ЭКОМОДА - сделай наш мир чище</vt:lpstr>
      <vt:lpstr>Слайд 16</vt:lpstr>
      <vt:lpstr>Слайд 17</vt:lpstr>
      <vt:lpstr>Слайд 18</vt:lpstr>
      <vt:lpstr> За время работы проекта 2013-2018гг было проведено много разноплановых мероприятий. В этих мероприятиях было задействовано около 100 человек. Ребята с удовольствием принимали участие во всех мероприятиях. Волонтерское движение в поддержку защиты природы расширение у волонтеров экологические знания, привило любовь  к природе и социальной активности в данном вопросе. </vt:lpstr>
      <vt:lpstr>По итогам работы над проектом можно с уверенность сказать - проект жизнеспособен, не имеет особых затрат, вызывает интерес у ребят, способствует активному, здоровому образу жизни . с расширением экологических знаний есть возможность менять методы и формы, используемые в проекте и выбирать наиболее актуальные на данный момент. мероприятия различного уровня пополнили наши награды и грамоты.  </vt:lpstr>
      <vt:lpstr>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Пользователь Windows</dc:creator>
  <cp:lastModifiedBy>Пользователь Windows</cp:lastModifiedBy>
  <cp:revision>27</cp:revision>
  <dcterms:created xsi:type="dcterms:W3CDTF">2018-10-22T05:12:55Z</dcterms:created>
  <dcterms:modified xsi:type="dcterms:W3CDTF">2018-11-12T10:23:21Z</dcterms:modified>
</cp:coreProperties>
</file>