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3100" b="1" smtClean="0">
                <a:solidFill>
                  <a:srgbClr val="FF0000"/>
                </a:solidFill>
                <a:latin typeface="Arial Black" pitchFamily="34" charset="0"/>
              </a:rPr>
              <a:t>Презентация </a:t>
            </a:r>
            <a:r>
              <a:rPr lang="ru-RU" sz="31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Arial Black" pitchFamily="34" charset="0"/>
              </a:rPr>
              <a:t>к непрерывной образовательной деятельности</a:t>
            </a:r>
            <a:br>
              <a:rPr lang="ru-RU" sz="31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Arial Black" pitchFamily="34" charset="0"/>
              </a:rPr>
              <a:t>на тему</a:t>
            </a:r>
            <a:br>
              <a:rPr lang="ru-RU" sz="31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Arial Black" pitchFamily="34" charset="0"/>
              </a:rPr>
              <a:t>«Как много нас живёт в России</a:t>
            </a:r>
            <a:br>
              <a:rPr lang="ru-RU" sz="31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Arial Black" pitchFamily="34" charset="0"/>
              </a:rPr>
              <a:t>Подготовила: воспитатель</a:t>
            </a:r>
            <a:br>
              <a:rPr lang="ru-RU" sz="27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Arial Black" pitchFamily="34" charset="0"/>
              </a:rPr>
              <a:t>МДОУ «Детский сад «Дмитриевский» </a:t>
            </a:r>
            <a:br>
              <a:rPr lang="ru-RU" sz="27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Arial Black" pitchFamily="34" charset="0"/>
              </a:rPr>
              <a:t>Козлова Татьяна Александровна</a:t>
            </a:r>
            <a:endParaRPr lang="ru-RU" sz="27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Администратор\Desktop\4720585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714620"/>
            <a:ext cx="5572164" cy="2357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Национальные костюмы: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3" name="Picture 2" descr="http://dilizhans-shou.kz/wp-content/uploads/2013/12/1349.-%D1%82%D0%B0%D1%82%D0%B0%D1%80%D1%81%D0%BA%D0%B8%D0%B9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357298"/>
            <a:ext cx="321469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dilizhans-shou.kz/wp-content/uploads/2013/12/1346.-%D0%A2%D0%90%D0%A2%D0%90%D0%A0%D0%A1%D0%9A%D0%98%D0%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357298"/>
            <a:ext cx="328614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857356" y="5929330"/>
            <a:ext cx="1714502" cy="357188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Женский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15074" y="5929330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Мужской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Национальная кухня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3" name="Picture 2" descr="http://i034.radikal.ru/0912/ed/7e6aa0e3b4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257176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http://im0-tub-ru.yandex.net/i?id=8b907211e75f0cfccac84ddac91e4595&amp;n=33&amp;h=1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86190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cs417120.vk.me/v417120508/aa47/2z4CMv-HI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786058"/>
            <a:ext cx="250033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ttp://1.bp.blogspot.com/-huvN2p-pS_c/TckWcUI7G4I/AAAAAAAAAt0/vW3x87a7_Tg/s1600/peremech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1285860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im2-tub-ru.yandex.net/i?id=dfc348a53bb14ffc474c41ea7b74299f&amp;n=33&amp;h=19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3929066"/>
            <a:ext cx="27146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6643702" y="6143644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Кыстыбый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15140" y="3214686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Перемечи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2976" y="3286124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Чак-чак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14414" y="6143644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Губадия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43306" y="2357430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rgbClr val="0000FF"/>
                </a:solidFill>
                <a:latin typeface="Comic Sans MS" pitchFamily="66" charset="0"/>
              </a:rPr>
              <a:t>Эчпочмак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Национальные праздники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Picture 2" descr="http://zlngrd.ru/upload/iblock/dde/dde7b365882823676b35c2cf6c6409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26432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s08.radikal.ru/i181/1110/41/e43e2b764b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928802"/>
            <a:ext cx="264320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s4.stc.all.kpcdn.net/f/12/image/30/43/73443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214422"/>
            <a:ext cx="29289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www.slavyanskaya-kultura.ru/images/1%28511%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929066"/>
            <a:ext cx="292895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cdnmg.static2.rtr-vesti.ru/p/o_66593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000504"/>
            <a:ext cx="29289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714348" y="3143248"/>
            <a:ext cx="1571625" cy="428625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Сабантуй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4000504"/>
            <a:ext cx="1928815" cy="428625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Курбан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 Байрам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43702" y="3143248"/>
            <a:ext cx="1571625" cy="428625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Навруз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5786" y="5857892"/>
            <a:ext cx="1571625" cy="428625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Нардуган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00760" y="5929330"/>
            <a:ext cx="2357454" cy="428625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Ураза Байрам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  <a:t>Чукчи </a:t>
            </a:r>
            <a:b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  <a:t>Национальный язык - чукотский</a:t>
            </a:r>
            <a:endParaRPr lang="ru-RU" sz="32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4" name="Picture 6" descr="http://fishki.net/upload/users/347471/201404/27/095bb12cb58de1ee7fb3df45052959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4000528" cy="4429156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</p:pic>
      <p:pic>
        <p:nvPicPr>
          <p:cNvPr id="5" name="Picture 2" descr="http://www.ethnospb.ru/photo/events/c50e2e746698822a67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857364"/>
            <a:ext cx="3711604" cy="4429156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Национальные костюмы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9458" name="AutoShape 2" descr="https://o-tendencii.com/uploads/posts/2022-02/1645103564_14-o-tendencii-com-p-obraz-natsionalnii-kostyum-chukchei-foto-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1" name="Picture 5" descr="C:\Users\Администратор\Desktop\1645103564_14-o-tendencii-com-p-obraz-natsionalnii-kostyum-chukchei-foto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929090" cy="5500702"/>
          </a:xfrm>
          <a:prstGeom prst="roundRect">
            <a:avLst/>
          </a:prstGeom>
          <a:noFill/>
        </p:spPr>
      </p:pic>
      <p:pic>
        <p:nvPicPr>
          <p:cNvPr id="19462" name="Picture 6" descr="C:\Users\Администратор\Desktop\1645103640_15-o-tendencii-com-p-obraz-natsionalnii-kostyum-chukchei-foto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53" y="1142984"/>
            <a:ext cx="3786227" cy="542926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Национальная кухня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3" name="Picture 2" descr="http://loverangler.moy.su/_fr/0/s9892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i199.photobucket.com/albums/aa250/yukonjeff/006-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714620"/>
            <a:ext cx="2643195" cy="2314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http://content.foto.mail.ru/bk/pavlenko1963/10084/s-103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143380"/>
            <a:ext cx="25590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ptichkablack.ucoz.ru/recepty/z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143380"/>
            <a:ext cx="271464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msk.forum.motolodka.ru/att/f1/227341_2077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1428736"/>
            <a:ext cx="26432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3500430" y="2285992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rgbClr val="0000FF"/>
                </a:solidFill>
                <a:latin typeface="Comic Sans MS" pitchFamily="66" charset="0"/>
              </a:rPr>
              <a:t>Мактак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28662" y="5929330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Кивиак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10" y="3357562"/>
            <a:ext cx="1714502" cy="35719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Строганина 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57950" y="3286124"/>
            <a:ext cx="1928826" cy="285752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Долбанина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715140" y="5929330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Опанэ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Национальные праздники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3" name="Picture 14" descr="http://national-travel.ru/images/deteny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3000396" cy="207170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http://www.konevoz.ru/photos/midi/3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142984"/>
            <a:ext cx="3929090" cy="207170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«&amp;Kcy;&amp;ocy;&amp;rcy;&amp;fcy;&amp;iecy;&amp;scy;&amp;tcy;». &amp;Fcy;&amp;ocy;&amp;tcy;&amp;ocy;: &amp;Acy;. &amp;Scy;&amp;ucy;&amp;khcy;&amp;ocy;&amp;ncy;&amp;icy;&amp;n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286256"/>
            <a:ext cx="3643313" cy="214311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714348" y="1285860"/>
            <a:ext cx="2714644" cy="1000132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Килвэй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 – праздник рождения оленят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57818" y="3214686"/>
            <a:ext cx="2714644" cy="1000132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Беренгия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 – гонки на собачьих упряжках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4929198"/>
            <a:ext cx="2714644" cy="1000132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Карфест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 – </a:t>
            </a: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прадник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 проводы зимы и встречи весны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Традиционные ремесла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3" name="Picture 2" descr="http://p1.s2.jc9.ru/filecpd.php?u=aHR0cDovL21lZGlhLndpd2ViLnJ1L2RhdGEvaW1hZ2VzL19iYXNlYmF6YWFyLzAwMDE0Ni93aXdlYl81MmU3NTY0ZDM3OGVlMDNkY2FhNGUzYjRkNzk1MjcwMC5qcGc=&amp;tp=custom&amp;w=-1280&amp;s=5&amp;l&amp;nocrop&amp;sc=35f4a&amp;ver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3786214" cy="214314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://application.happybaby.su/image/687474703a2f2f61727479782e72752f626f6f6b732f6974656d2f6630302f7330302f7a303030303033392f7069632f3030303238302e6a70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572008"/>
            <a:ext cx="3786217" cy="207170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otvet.imgsmail.ru/download/037c8299a560c3660e427289856b3434_i-5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714488"/>
            <a:ext cx="3201991" cy="214314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artyx.ru/books/item/f00/s00/z0000039/pic/00009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4643446"/>
            <a:ext cx="3286148" cy="192882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642910" y="4071942"/>
            <a:ext cx="3500462" cy="500077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Вышивка </a:t>
            </a: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оленьм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 волосом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28662" y="1285860"/>
            <a:ext cx="1857400" cy="285763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Выделка меха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43570" y="1214422"/>
            <a:ext cx="2428904" cy="35719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Обработка кости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57818" y="4071942"/>
            <a:ext cx="3143272" cy="500065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Аппликация из кожи и меха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На юге России проживают кабардинцы, адыгейцы, осетины, черкесы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643050"/>
            <a:ext cx="4143403" cy="4929222"/>
          </a:xfrm>
          <a:prstGeom prst="roundRect">
            <a:avLst/>
          </a:prstGeom>
        </p:spPr>
      </p:pic>
      <p:pic>
        <p:nvPicPr>
          <p:cNvPr id="4" name="Объек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1643050"/>
            <a:ext cx="4186278" cy="492922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 востоке России проживают нанайцы, эвенки, орочи, удэгейцы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857364"/>
            <a:ext cx="3357586" cy="4786346"/>
          </a:xfrm>
          <a:prstGeom prst="roundRect">
            <a:avLst/>
          </a:prstGeom>
        </p:spPr>
      </p:pic>
      <p:pic>
        <p:nvPicPr>
          <p:cNvPr id="4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2214554"/>
            <a:ext cx="5203084" cy="402412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Россия-</a:t>
            </a:r>
            <a:b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многонациональная страна</a:t>
            </a:r>
            <a:endParaRPr lang="ru-RU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5362" name="Picture 2" descr="C:\Users\Администратор\Downloads\chto-my-znaem-o-narodah-ross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8286808" cy="483544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flower.detkin-club.ru/images/news/-na-temu-_mi-vmeste-no-mi-raznie_006_61b89f7f459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- Россия объединяют в своём составе республики, края, области, автономные округа</a:t>
            </a:r>
            <a:b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  <a:t>- Россия – многонациональная страна. На её территории проживает более 100 народов</a:t>
            </a:r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- Русский язык – государственный язык РФ на всей её территории</a:t>
            </a:r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- Чем же один народ отличается от другого?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Русские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i="1" dirty="0" smtClean="0">
                <a:solidFill>
                  <a:srgbClr val="00B050"/>
                </a:solidFill>
                <a:latin typeface="Arial Black" pitchFamily="34" charset="0"/>
              </a:rPr>
              <a:t>Национальный язык - русский</a:t>
            </a:r>
            <a:endParaRPr lang="ru-RU" sz="4000" i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3" name="Picture 6" descr="http://vologda.vse35.ru/upload/iblock/2a7/post36132_img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3786187" cy="3786214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</p:spPr>
      </p:pic>
      <p:pic>
        <p:nvPicPr>
          <p:cNvPr id="4" name="Picture 2" descr="http://img15.nnm.ru/b/9/5/6/9/2b1eed83980cb96a8082c5967f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357688"/>
            <a:ext cx="4071937" cy="2033587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</p:spPr>
      </p:pic>
      <p:pic>
        <p:nvPicPr>
          <p:cNvPr id="5" name="Picture 4" descr="http://www.myinternetforum.com/tribarn3/nph-proxy.cgi/000110A/http/lh5.ggpht.com/-C2tcZxF3_W4/UKuRiLbVcWI/AAAAAAAEX0M/eo6maCMtuxc/1909_thumb5.jpg=3fimgmax=3d8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785926"/>
            <a:ext cx="4071966" cy="2286012"/>
          </a:xfrm>
          <a:prstGeom prst="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Национальные костюмы:</a:t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Женский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4" descr="http://sellday.ru/upload/normal/moskva-russkiy_narodnyy_kostyum__51651.gif"/>
          <p:cNvPicPr>
            <a:picLocks noChangeAspect="1" noChangeArrowheads="1"/>
          </p:cNvPicPr>
          <p:nvPr/>
        </p:nvPicPr>
        <p:blipFill>
          <a:blip r:embed="rId2"/>
          <a:srcRect l="14801" r="15491"/>
          <a:stretch>
            <a:fillRect/>
          </a:stretch>
        </p:blipFill>
        <p:spPr bwMode="auto">
          <a:xfrm>
            <a:off x="6929454" y="2143116"/>
            <a:ext cx="164306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upload.flado.ru/uads/n/2/0/1/3/2/201326.gif"/>
          <p:cNvPicPr>
            <a:picLocks noChangeAspect="1" noChangeArrowheads="1"/>
          </p:cNvPicPr>
          <p:nvPr/>
        </p:nvPicPr>
        <p:blipFill>
          <a:blip r:embed="rId3"/>
          <a:srcRect b="29408"/>
          <a:stretch>
            <a:fillRect/>
          </a:stretch>
        </p:blipFill>
        <p:spPr bwMode="auto">
          <a:xfrm>
            <a:off x="7000892" y="4643446"/>
            <a:ext cx="150019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http://100style.ru/wp-content/uploads/2013/05/image02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143116"/>
            <a:ext cx="2417770" cy="171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http://66.img.avito.st/640x480/68367526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4357694"/>
            <a:ext cx="1928823" cy="161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3857620" y="3857628"/>
            <a:ext cx="1571619" cy="428625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Душегрея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215206" y="5929330"/>
            <a:ext cx="1357312" cy="4286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Кокошник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768" y="4000504"/>
            <a:ext cx="1357313" cy="4286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Сарафан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6248" y="6000768"/>
            <a:ext cx="1357312" cy="428625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Сапоги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/>
          <a:srcRect l="4687" t="32199" r="68750" b="10509"/>
          <a:stretch>
            <a:fillRect/>
          </a:stretch>
        </p:blipFill>
        <p:spPr bwMode="auto">
          <a:xfrm>
            <a:off x="428596" y="2214554"/>
            <a:ext cx="242889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Национальный костюм:</a:t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мужской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" name="Picture 8" descr="http://forma.sibr.ru/wp-content/uploads/2014/12/%D1%80%D1%83%D0%B1%D0%B0%D1%85%D0%B0-%D1%80%D1%83%D1%81%D1%81%D0%BA%D0%B0%D1%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714744" y="3429000"/>
            <a:ext cx="1857388" cy="2357440"/>
          </a:xfrm>
          <a:prstGeom prst="rect">
            <a:avLst/>
          </a:prstGeom>
          <a:noFill/>
        </p:spPr>
      </p:pic>
      <p:pic>
        <p:nvPicPr>
          <p:cNvPr id="4" name="Picture 12" descr="http://grace-opt.ru/files/katalog/1549_p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214818"/>
            <a:ext cx="1287462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kaledos.ru/UserFiles/Image/304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714488"/>
            <a:ext cx="134461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http://static.starlook.ru/img/9346017.image_page_big.30459536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1571612"/>
            <a:ext cx="1643062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C:\Users\Администратор\Downloads\img15.jpg"/>
          <p:cNvPicPr>
            <a:picLocks noChangeAspect="1" noChangeArrowheads="1"/>
          </p:cNvPicPr>
          <p:nvPr/>
        </p:nvPicPr>
        <p:blipFill>
          <a:blip r:embed="rId6"/>
          <a:srcRect l="33594" t="33334" r="39844" b="11458"/>
          <a:stretch>
            <a:fillRect/>
          </a:stretch>
        </p:blipFill>
        <p:spPr bwMode="auto">
          <a:xfrm>
            <a:off x="428596" y="1357298"/>
            <a:ext cx="2786082" cy="4929222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4000496" y="5929330"/>
            <a:ext cx="1357312" cy="4286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Рубаха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00892" y="3643314"/>
            <a:ext cx="1357312" cy="4286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Штаны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43372" y="2857496"/>
            <a:ext cx="1357312" cy="4286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Картуз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768" y="5786454"/>
            <a:ext cx="1357312" cy="4286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Сапоги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Национальные праздники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" name="Picture 12" descr="http://img01.chitalnya.ru/upload2/298/f0fe811e4ba4c1bc22b2ac8a5a5847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2" y="2071678"/>
            <a:ext cx="2786073" cy="185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3857620" y="1571612"/>
            <a:ext cx="1785938" cy="428625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Иван-Купала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43042" y="4071942"/>
            <a:ext cx="1357312" cy="428625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Коляда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29322" y="4071942"/>
            <a:ext cx="1357312" cy="428625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Святки</a:t>
            </a:r>
          </a:p>
        </p:txBody>
      </p:sp>
      <p:pic>
        <p:nvPicPr>
          <p:cNvPr id="7" name="Picture 10" descr="http://s48.radikal.ru/i122/1008/08/ee9cc5b37a3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572008"/>
            <a:ext cx="3643338" cy="207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www.pionertur.ru/assets/images/Masleniza/c5pt8ijmux4s6bxgjsymsseiaplcdxy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2071679"/>
            <a:ext cx="2428864" cy="189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www.bibliogorod.ru/img/afisha/44-4463-4097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2000240"/>
            <a:ext cx="2357468" cy="192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http://cdn01.ru/files/users/images/ea/ef/eaef112dcc91e815d39436ba2851cc7f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5" y="4572000"/>
            <a:ext cx="3571901" cy="207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928662" y="1571612"/>
            <a:ext cx="1785938" cy="428625"/>
          </a:xfrm>
          <a:prstGeom prst="roundRect">
            <a:avLst>
              <a:gd name="adj" fmla="val 0"/>
            </a:avLst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 smtClean="0">
                <a:solidFill>
                  <a:srgbClr val="0000FF"/>
                </a:solidFill>
                <a:latin typeface="Comic Sans MS" pitchFamily="66" charset="0"/>
              </a:rPr>
              <a:t>Масленница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58016" y="1500174"/>
            <a:ext cx="1785938" cy="428625"/>
          </a:xfrm>
          <a:prstGeom prst="round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Пасха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Национальные промыслы России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14" descr="http://muza.ucoz.net/_ph/40/1746264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2000241"/>
            <a:ext cx="207168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714375" y="1643063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Хохлома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86188" y="1714500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rgbClr val="0000FF"/>
                </a:solidFill>
                <a:latin typeface="Comic Sans MS" pitchFamily="66" charset="0"/>
              </a:rPr>
              <a:t>Жостово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58000" y="1785938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Гжель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43063" y="3929063"/>
            <a:ext cx="171450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Филимоново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86438" y="4071938"/>
            <a:ext cx="1428750" cy="28575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Дымка</a:t>
            </a:r>
          </a:p>
        </p:txBody>
      </p:sp>
      <p:pic>
        <p:nvPicPr>
          <p:cNvPr id="9" name="Picture 12" descr="http://im1-tub-ru.yandex.net/i?id=ebc4b738ba459ec8860dea1c8211aea2&amp;n=33&amp;h=1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4429125"/>
            <a:ext cx="27908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 descr="http://wiki.iteach.ru/images/5/5e/002dim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4500563"/>
            <a:ext cx="27860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http://im1-tub-ru.yandex.net/i?id=4ca1f12accd98f4102ca97510efc3f5e&amp;n=33&amp;h=19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2071678"/>
            <a:ext cx="2214550" cy="169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http://allphoto.in.ua/photo/30/es230912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3" y="2071688"/>
            <a:ext cx="2357425" cy="171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Татары</a:t>
            </a:r>
            <a:b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Национальный язык - татарский</a:t>
            </a:r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3" name="Picture 2" descr="http://masterclassy.originalhands.ru/image/687474703a2f2f7861636974617278616e2e6e61726f642e72752f696d616765732f7461745f61742f7461332e6a70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357438"/>
            <a:ext cx="3929090" cy="3786206"/>
          </a:xfrm>
          <a:prstGeom prst="roundRect">
            <a:avLst/>
          </a:prstGeom>
          <a:noFill/>
          <a:ln w="57150">
            <a:solidFill>
              <a:srgbClr val="FF00FF"/>
            </a:solidFill>
            <a:miter lim="800000"/>
            <a:headEnd/>
            <a:tailEnd/>
          </a:ln>
        </p:spPr>
      </p:pic>
      <p:pic>
        <p:nvPicPr>
          <p:cNvPr id="18434" name="Picture 2" descr="C:\Users\Администратор\Desktop\1615870861_19-p-natsionalnii-kostyum-tatarov-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5992"/>
            <a:ext cx="4330068" cy="3885828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128</Words>
  <PresentationFormat>Экран (4:3)</PresentationFormat>
  <Paragraphs>61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    Презентация  к непрерывной образовательной деятельности на тему «Как много нас живёт в России      Подготовила: воспитатель МДОУ «Детский сад «Дмитриевский»  Козлова Татьяна Александровна</vt:lpstr>
      <vt:lpstr> Россия- многонациональная страна</vt:lpstr>
      <vt:lpstr>- Россия объединяют в своём составе республики, края, области, автономные округа - Россия – многонациональная страна. На её территории проживает более 100 народов - Русский язык – государственный язык РФ на всей её территории - Чем же один народ отличается от другого?</vt:lpstr>
      <vt:lpstr> Русские  Национальный язык - русский</vt:lpstr>
      <vt:lpstr>   Национальные костюмы: Женский </vt:lpstr>
      <vt:lpstr>Национальный костюм: мужской</vt:lpstr>
      <vt:lpstr>Национальные праздники</vt:lpstr>
      <vt:lpstr>Национальные промыслы России</vt:lpstr>
      <vt:lpstr>  Татары Национальный язык - татарский</vt:lpstr>
      <vt:lpstr>Национальные костюмы:</vt:lpstr>
      <vt:lpstr>Национальная кухня</vt:lpstr>
      <vt:lpstr>Национальные праздники</vt:lpstr>
      <vt:lpstr>Чукчи  Национальный язык - чукотский</vt:lpstr>
      <vt:lpstr>Национальные костюмы</vt:lpstr>
      <vt:lpstr>Национальная кухня</vt:lpstr>
      <vt:lpstr>Национальные праздники</vt:lpstr>
      <vt:lpstr>Традиционные ремесла</vt:lpstr>
      <vt:lpstr>На юге России проживают кабардинцы, адыгейцы, осетины, черкесы</vt:lpstr>
      <vt:lpstr>На востоке России проживают нанайцы, эвенки, орочи, удэгейцы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15</cp:revision>
  <dcterms:created xsi:type="dcterms:W3CDTF">2022-05-06T16:57:10Z</dcterms:created>
  <dcterms:modified xsi:type="dcterms:W3CDTF">2022-05-06T19:12:50Z</dcterms:modified>
</cp:coreProperties>
</file>