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320" r:id="rId2"/>
    <p:sldId id="323" r:id="rId3"/>
    <p:sldId id="326" r:id="rId4"/>
    <p:sldId id="330" r:id="rId5"/>
    <p:sldId id="328" r:id="rId6"/>
    <p:sldId id="282" r:id="rId7"/>
    <p:sldId id="260" r:id="rId8"/>
    <p:sldId id="298" r:id="rId9"/>
    <p:sldId id="302" r:id="rId10"/>
    <p:sldId id="331" r:id="rId11"/>
    <p:sldId id="332" r:id="rId12"/>
    <p:sldId id="33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662" autoAdjust="0"/>
    <p:restoredTop sz="94820" autoAdjust="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06FB4-E62A-454B-A334-9BD32D182793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69B53-B257-4C76-874C-A62CCE39EE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844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66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67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8831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222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39495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0503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297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72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003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741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80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6949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54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42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39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768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D8D2C-0535-4188-A3A7-C6F19AF159F8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426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30595" y="404664"/>
            <a:ext cx="5826719" cy="44644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ОБУЧАЮЩИХСЯ на внеурочных занятиях «Социокультурные Истоки»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5826719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Е.Н.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Излучинская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ОНШ»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55052"/>
            <a:ext cx="2949701" cy="209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99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5" y="620713"/>
            <a:ext cx="7776863" cy="5475287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Истоковская образовательная среда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детях творческой инициативы.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-воображение;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образное мышление;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создается эмоционально положительная основа для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   духовно-нравственных чувств;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-формируется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устойчивое, заинтересованное, уважительное отношение к культуре родной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страны.</a:t>
            </a:r>
            <a:endParaRPr lang="ru-RU" alt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45210"/>
            <a:ext cx="2411760" cy="171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3918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5" y="620713"/>
            <a:ext cx="7776863" cy="5475287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творчества: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1.Рисунок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Сказки, стихи,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Пение. </a:t>
            </a:r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Аппликация и лепка. </a:t>
            </a:r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6.Написание сочинений.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7.Составление ребусов, кроссвордов.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45210"/>
            <a:ext cx="2411760" cy="17127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332656"/>
            <a:ext cx="1421157" cy="20088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8927" y="1124744"/>
            <a:ext cx="1524842" cy="21554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0634" y="1805038"/>
            <a:ext cx="1400146" cy="19791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2921" y="2724292"/>
            <a:ext cx="1356020" cy="1916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3633" y="2564904"/>
            <a:ext cx="1439681" cy="20350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5153" y="4659875"/>
            <a:ext cx="1555046" cy="2198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0707" y="4691104"/>
            <a:ext cx="1532953" cy="21668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96" y="4620"/>
            <a:ext cx="1352780" cy="191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2909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497" y="1"/>
            <a:ext cx="7128792" cy="5877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творческих способностей: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«Кластера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«Синквейна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-исключение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лишнего;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-поиск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-размышления над интересными цитатами и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высказываниями;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-оформление листов «Первой книги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-проектная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07736"/>
            <a:ext cx="1619672" cy="115026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8014" y="0"/>
            <a:ext cx="2272995" cy="32129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755092">
            <a:off x="4764028" y="969730"/>
            <a:ext cx="1885855" cy="2665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8220" y="3937930"/>
            <a:ext cx="2065780" cy="29200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1014" y="4813204"/>
            <a:ext cx="1467206" cy="20739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4978158"/>
            <a:ext cx="1327046" cy="18758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845970">
            <a:off x="2142762" y="4814428"/>
            <a:ext cx="1533997" cy="216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7571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1844824"/>
            <a:ext cx="5826719" cy="2206012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tt-RU" sz="2800" b="1" i="1" dirty="0">
                <a:solidFill>
                  <a:schemeClr val="tx1"/>
                </a:solidFill>
              </a:rPr>
              <a:t>       </a:t>
            </a:r>
            <a:r>
              <a:rPr lang="tt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душе каждого ребёнка есть невидимые струны. Если тронуть их умелой рукой, они красиво зазвучат».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54800"/>
            <a:ext cx="2987824" cy="212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61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5826719" cy="1512168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создание чего-то нового, ценного не только для данного человека, но и для других.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7" y="2924945"/>
            <a:ext cx="6201738" cy="158417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Творческая деятельность       -     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деятельность, которая направлена на создание полезных и значимых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продуктов.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82683"/>
            <a:ext cx="3203848" cy="227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15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творческие способности?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7560840" cy="36004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    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индивидуальные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особенности ребенка, которые не зависят от умственных способностей и проявляются в детской фантазии, воображении, особом видении мира, своей точке зрения на окружающую действительность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40655"/>
            <a:ext cx="2699792" cy="191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822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875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учителя-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988840"/>
            <a:ext cx="6347714" cy="3240360"/>
          </a:xfrm>
        </p:spPr>
        <p:txBody>
          <a:bodyPr>
            <a:normAutofit/>
          </a:bodyPr>
          <a:lstStyle/>
          <a:p>
            <a:r>
              <a:rPr lang="ru-RU" sz="2400" b="1" dirty="0"/>
              <a:t> </a:t>
            </a:r>
            <a:r>
              <a:rPr lang="ru-RU" sz="2400" b="1" dirty="0" smtClean="0"/>
              <a:t>  </a:t>
            </a: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определенные задатки, развивать способности каждого ребенка, заложенные в нем от природы, помочь ребёнку максимально раскрыться в своей творческой деятельности. </a:t>
            </a:r>
          </a:p>
          <a:p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89516"/>
            <a:ext cx="2771800" cy="196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103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727280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зависит от ряда условий: 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Среда и система отношений, стимулирующая самую разнообразную творческую деятельность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Направляющая помощь взрослых. В младшем школьном возрасте таким взрослым для ребенка, несомненно, оказывается учитель.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15666"/>
            <a:ext cx="2483768" cy="176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54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71420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Условия </a:t>
            </a:r>
            <a:r>
              <a:rPr lang="ru-RU" sz="3200" b="1" dirty="0">
                <a:solidFill>
                  <a:srgbClr val="FF0000"/>
                </a:solidFill>
              </a:rPr>
              <a:t>эффективного развития творческих способностей младших школьников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6984776" cy="33712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Создаются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выбора, процесс обучения включает задания, которые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воображения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сотворчество в детском коллективе с целого проявления  и развития творческих способностей каждого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развития творческого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042933"/>
            <a:ext cx="2555776" cy="181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664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71500" y="928688"/>
            <a:ext cx="7024836" cy="9286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  <a:b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«Социокультурные истоки»</a:t>
            </a:r>
            <a:endParaRPr lang="ru-RU" alt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132857"/>
            <a:ext cx="7200800" cy="4191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«Социокультурные истоки» представляет собой апробированную воспитательно-образовательную и дидактическую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оригинальную педагогическую технологию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Основной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Программы является привнесение в отечественное образование духовно-нравственной основы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Содержательной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Программы является система понятий и категорий, представленной в курсе «Истоки» для начальной школы.</a:t>
            </a:r>
          </a:p>
          <a:p>
            <a:pPr marL="0" indent="0">
              <a:buNone/>
            </a:pPr>
            <a:endParaRPr lang="ru-RU" altLang="ru-RU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49765"/>
            <a:ext cx="2123728" cy="150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794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5" y="620713"/>
            <a:ext cx="7776863" cy="547528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программы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«Социокультурные истоки»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создаётся образовательная среда, способствующая мотивационно-содержательной деятельности, направленной на развитие детской инициативы и активности, творчества.</a:t>
            </a:r>
          </a:p>
          <a:p>
            <a:pPr eaLnBrk="1" hangingPunct="1">
              <a:lnSpc>
                <a:spcPct val="90000"/>
              </a:lnSpc>
            </a:pPr>
            <a:endParaRPr lang="ru-RU" altLang="ru-RU" sz="32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581128"/>
            <a:ext cx="3206037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4215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2177</TotalTime>
  <Words>415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РАЗВИТИЕ ТВОРЧЕСКИХ СПОСОБНОСТЕЙ ОБУЧАЮЩИХСЯ на внеурочных занятиях «Социокультурные Истоки»</vt:lpstr>
      <vt:lpstr>        «В душе каждого ребёнка есть невидимые струны. Если тронуть их умелой рукой, они красиво зазвучат». </vt:lpstr>
      <vt:lpstr>   Творчество – это создание чего-то нового, ценного не только для данного человека, но и для других.</vt:lpstr>
      <vt:lpstr>Что такое творческие способности?</vt:lpstr>
      <vt:lpstr>Задача учителя-</vt:lpstr>
      <vt:lpstr>Слайд 6</vt:lpstr>
      <vt:lpstr>  Условия эффективного развития творческих способностей младших школьников. </vt:lpstr>
      <vt:lpstr>ВНЕУРОЧНАЯ ДЕЯТЕЛЬНОСТЬ «Социокультурные истоки»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младших школьников</dc:title>
  <dc:creator>Admin</dc:creator>
  <cp:lastModifiedBy>Света Света</cp:lastModifiedBy>
  <cp:revision>131</cp:revision>
  <dcterms:created xsi:type="dcterms:W3CDTF">2012-03-04T03:13:40Z</dcterms:created>
  <dcterms:modified xsi:type="dcterms:W3CDTF">2022-05-07T13:16:24Z</dcterms:modified>
</cp:coreProperties>
</file>