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691813" cy="755967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A9"/>
    <a:srgbClr val="023D62"/>
    <a:srgbClr val="008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121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3C3F-42C6-4D4C-9628-841AE99B785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98A2-C189-45FA-A8D1-ED7974799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22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3C3F-42C6-4D4C-9628-841AE99B785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98A2-C189-45FA-A8D1-ED7974799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526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3C3F-42C6-4D4C-9628-841AE99B785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98A2-C189-45FA-A8D1-ED7974799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437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3C3F-42C6-4D4C-9628-841AE99B785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98A2-C189-45FA-A8D1-ED7974799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182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3C3F-42C6-4D4C-9628-841AE99B785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98A2-C189-45FA-A8D1-ED7974799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69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3C3F-42C6-4D4C-9628-841AE99B785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98A2-C189-45FA-A8D1-ED7974799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655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3C3F-42C6-4D4C-9628-841AE99B785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98A2-C189-45FA-A8D1-ED7974799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078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3C3F-42C6-4D4C-9628-841AE99B785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98A2-C189-45FA-A8D1-ED7974799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371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3C3F-42C6-4D4C-9628-841AE99B785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98A2-C189-45FA-A8D1-ED7974799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563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3C3F-42C6-4D4C-9628-841AE99B785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98A2-C189-45FA-A8D1-ED7974799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210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3C3F-42C6-4D4C-9628-841AE99B785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98A2-C189-45FA-A8D1-ED7974799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201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B3C3F-42C6-4D4C-9628-841AE99B785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A98A2-C189-45FA-A8D1-ED7974799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455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0757" cy="75596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1219" y="4242196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83A9"/>
                </a:solidFill>
                <a:latin typeface="+mj-lt"/>
              </a:rPr>
              <a:t>выдан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77648" y="4551464"/>
            <a:ext cx="69365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err="1">
                <a:solidFill>
                  <a:srgbClr val="023D62"/>
                </a:solidFill>
                <a:latin typeface="+mj-lt"/>
              </a:rPr>
              <a:t>Самуленко</a:t>
            </a:r>
            <a:r>
              <a:rPr lang="ru-RU" sz="4000" b="1" dirty="0">
                <a:solidFill>
                  <a:srgbClr val="023D62"/>
                </a:solidFill>
                <a:latin typeface="+mj-lt"/>
              </a:rPr>
              <a:t> Марии Николаевне</a:t>
            </a:r>
          </a:p>
          <a:p>
            <a:pPr algn="ctr"/>
            <a:endParaRPr lang="ru-RU" sz="4000" b="1" dirty="0">
              <a:solidFill>
                <a:srgbClr val="023D62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33139" y="5529596"/>
            <a:ext cx="6795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23D62"/>
                </a:solidFill>
                <a:latin typeface="+mj-lt"/>
              </a:rPr>
              <a:t>Директор</a:t>
            </a:r>
          </a:p>
          <a:p>
            <a:r>
              <a:rPr lang="ru-RU" b="1" dirty="0">
                <a:solidFill>
                  <a:srgbClr val="023D62"/>
                </a:solidFill>
                <a:latin typeface="+mj-lt"/>
              </a:rPr>
              <a:t>ГАПОУ ТО «ТКПСТ»                                                                           Т.Е. Шпак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219" y="5244789"/>
            <a:ext cx="1387007" cy="135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7872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15</Words>
  <Application>Microsoft Office PowerPoint</Application>
  <PresentationFormat>Произвольный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DIBC</dc:creator>
  <cp:lastModifiedBy>Мария Самуленко</cp:lastModifiedBy>
  <cp:revision>13</cp:revision>
  <cp:lastPrinted>2022-04-17T07:17:08Z</cp:lastPrinted>
  <dcterms:created xsi:type="dcterms:W3CDTF">2021-10-29T10:50:20Z</dcterms:created>
  <dcterms:modified xsi:type="dcterms:W3CDTF">2022-04-17T07:18:47Z</dcterms:modified>
</cp:coreProperties>
</file>