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0"/>
  </p:notesMasterIdLst>
  <p:sldIdLst>
    <p:sldId id="256" r:id="rId2"/>
    <p:sldId id="259" r:id="rId3"/>
    <p:sldId id="261" r:id="rId4"/>
    <p:sldId id="262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3" r:id="rId14"/>
    <p:sldId id="274" r:id="rId15"/>
    <p:sldId id="272" r:id="rId16"/>
    <p:sldId id="276" r:id="rId17"/>
    <p:sldId id="277" r:id="rId18"/>
    <p:sldId id="29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4717" autoAdjust="0"/>
  </p:normalViewPr>
  <p:slideViewPr>
    <p:cSldViewPr>
      <p:cViewPr varScale="1">
        <p:scale>
          <a:sx n="82" d="100"/>
          <a:sy n="82" d="100"/>
        </p:scale>
        <p:origin x="146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90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D9555E-BDB6-406D-82F3-07DD01D9B988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89369-E803-419E-AEC8-A728E3DC78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731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9369-E803-419E-AEC8-A728E3DC78E8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880C6CB-AF8D-4035-B785-7ABF40D5B595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8841C62-FAAE-42E6-B0CD-7489D0E488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28604"/>
            <a:ext cx="8482042" cy="4368548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Поэтическая сказка А.С.Пушкина</a:t>
            </a:r>
            <a:br>
              <a:rPr lang="ru-RU" sz="4000" b="1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«Сказка о мёртвой царевне и семи богатырях»</a:t>
            </a:r>
          </a:p>
        </p:txBody>
      </p:sp>
      <p:pic>
        <p:nvPicPr>
          <p:cNvPr id="8194" name="Picture 2" descr="C:\Users\User\Downloads\1294070163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1931589" cy="15218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5" name="Picture 3" descr="C:\Users\User\Downloads\0f8d95608427fd880b28d73855ee6eb9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73270" y="329067"/>
            <a:ext cx="2149980" cy="13230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9" name="Picture 7" descr="C:\Users\User\Downloads\1303674062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32522" y="1925916"/>
            <a:ext cx="1981455" cy="14981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200" name="Picture 8" descr="C:\Users\User\Downloads\mc1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32240" y="1853871"/>
            <a:ext cx="1772205" cy="17185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201" name="Picture 9" descr="C:\Users\User\Downloads\2_9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6048" y="2132856"/>
            <a:ext cx="1705975" cy="1429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4" name="Picture 2" descr="C:\Users\User\Downloads\mc8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183636" y="329067"/>
            <a:ext cx="1981454" cy="12193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971858C-9CE3-4C69-9ECD-4E271F3F344C}"/>
              </a:ext>
            </a:extLst>
          </p:cNvPr>
          <p:cNvSpPr txBox="1"/>
          <p:nvPr/>
        </p:nvSpPr>
        <p:spPr>
          <a:xfrm>
            <a:off x="1324574" y="4919519"/>
            <a:ext cx="29276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Arial Black" panose="020B0A04020102020204" pitchFamily="34" charset="0"/>
              </a:rPr>
              <a:t>4 класс</a:t>
            </a:r>
          </a:p>
          <a:p>
            <a:r>
              <a:rPr lang="ru-RU" sz="4000" b="1" dirty="0">
                <a:solidFill>
                  <a:srgbClr val="FF0000"/>
                </a:solidFill>
                <a:latin typeface="Arial Black" panose="020B0A04020102020204" pitchFamily="34" charset="0"/>
              </a:rPr>
              <a:t>Урок 1.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2DE2C9-A92E-4C4F-AED5-C6D3F8387241}"/>
              </a:ext>
            </a:extLst>
          </p:cNvPr>
          <p:cNvSpPr txBox="1"/>
          <p:nvPr/>
        </p:nvSpPr>
        <p:spPr>
          <a:xfrm>
            <a:off x="4195805" y="5144366"/>
            <a:ext cx="424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Автор: Овчинникова Анна Андреевна,</a:t>
            </a:r>
          </a:p>
          <a:p>
            <a:r>
              <a:rPr lang="ru-RU" dirty="0">
                <a:solidFill>
                  <a:schemeClr val="bg1"/>
                </a:solidFill>
              </a:rPr>
              <a:t>Учитель начальных классов</a:t>
            </a:r>
          </a:p>
          <a:p>
            <a:r>
              <a:rPr lang="ru-RU" dirty="0">
                <a:solidFill>
                  <a:schemeClr val="bg1"/>
                </a:solidFill>
              </a:rPr>
              <a:t>ГБОУ СОШ № 276 </a:t>
            </a:r>
            <a:r>
              <a:rPr lang="ru-RU" err="1">
                <a:solidFill>
                  <a:schemeClr val="bg1"/>
                </a:solidFill>
              </a:rPr>
              <a:t>г</a:t>
            </a:r>
            <a:r>
              <a:rPr lang="ru-RU">
                <a:solidFill>
                  <a:schemeClr val="bg1"/>
                </a:solidFill>
              </a:rPr>
              <a:t>. Санкт </a:t>
            </a:r>
            <a:r>
              <a:rPr lang="ru-RU" dirty="0">
                <a:solidFill>
                  <a:schemeClr val="bg1"/>
                </a:solidFill>
              </a:rPr>
              <a:t>- Петербург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Герои волшебных сказок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2428868"/>
            <a:ext cx="3886200" cy="3429024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/>
              <a:t>	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Положительные герои наделены всеми чертами совершенных людей. Насколько прекрасен образ положительных героев, настолько уродлив облик отрицательных героев, персонажей, причиняющих вред. Ужасны не только внешние черты, но и место их обитания.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 </a:t>
            </a:r>
          </a:p>
        </p:txBody>
      </p:sp>
      <p:pic>
        <p:nvPicPr>
          <p:cNvPr id="13314" name="Picture 2" descr="C:\Users\User\Downloads\74ad9576f3a2b266e298215c5c6606c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785926"/>
            <a:ext cx="3429000" cy="43576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857250" y="1785938"/>
            <a:ext cx="8286750" cy="3643312"/>
          </a:xfrm>
        </p:spPr>
        <p:txBody>
          <a:bodyPr/>
          <a:lstStyle/>
          <a:p>
            <a:pPr algn="just">
              <a:buNone/>
            </a:pPr>
            <a:r>
              <a:rPr lang="ru-RU" dirty="0"/>
              <a:t>	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волшебных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сказках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всегда есть противопоставление мира добра миру зла. Герои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борются с силами зла. Зло оказывается побеждённым, несмотря на фантастическую силу и живучесть. Чем ближе к концу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сказки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тем напряжённее борьба. Очень часто, приблизившись к цели,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делает поворот и возвращает к началу борьбы. Конец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смыкается с началом.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Главные персонажи волшебных сказок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2571745"/>
            <a:ext cx="3886200" cy="3429024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Иван - крестьянский сын;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царевич (королевич);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богатырь;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Ясен Сокол;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Емеля - дурак;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Василиса Премудрая;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Елена Прекрасная;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Марья - Моревна;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844901" y="2571745"/>
            <a:ext cx="3886200" cy="35898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	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Этим героям присущи красота, активная творческая энергия, невиданная сила, смекалка.</a:t>
            </a:r>
          </a:p>
          <a:p>
            <a:pPr>
              <a:buNone/>
            </a:pP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 Но есть и более мягкие образы, терпеливые и скромные: сестрица Алёнушка, Снегурочка, Золушка.</a:t>
            </a:r>
          </a:p>
          <a:p>
            <a:pPr>
              <a:buNone/>
            </a:pP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Характерные черты волшебных сказок</a:t>
            </a:r>
          </a:p>
        </p:txBody>
      </p:sp>
      <p:pic>
        <p:nvPicPr>
          <p:cNvPr id="12290" name="Picture 2" descr="C:\Users\User\Downloads\c3216d4f5461771037e724dc1a7d74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772319" y="1524000"/>
            <a:ext cx="3429000" cy="457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44901" y="2428867"/>
            <a:ext cx="3886200" cy="3732699"/>
          </a:xfrm>
        </p:spPr>
        <p:txBody>
          <a:bodyPr>
            <a:normAutofit fontScale="92500"/>
          </a:bodyPr>
          <a:lstStyle/>
          <a:p>
            <a:pPr lvl="0"/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устойчивые словесные формулы;</a:t>
            </a:r>
          </a:p>
          <a:p>
            <a:pPr lvl="0"/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замедленное развитие событий с возвратом к началу;</a:t>
            </a:r>
          </a:p>
          <a:p>
            <a:pPr lvl="0"/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детальное описание внешности, места событий;</a:t>
            </a:r>
          </a:p>
          <a:p>
            <a:pPr lvl="0"/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использование выразительных средств: эпитетов, метафор,</a:t>
            </a:r>
            <a:b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преувеличений.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763688" y="260648"/>
            <a:ext cx="6192687" cy="2952328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Сказка – кладезь, ясный свет,</a:t>
            </a:r>
          </a:p>
          <a:p>
            <a:pPr>
              <a:buNone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	На любой вопрос – ответ.</a:t>
            </a:r>
          </a:p>
          <a:p>
            <a:pPr>
              <a:buNone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	Добрый молодец, давай</a:t>
            </a:r>
          </a:p>
          <a:p>
            <a:pPr>
              <a:buNone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	Книгу сказок открывай! </a:t>
            </a:r>
          </a:p>
          <a:p>
            <a:pPr>
              <a:buNone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	Ты получишь наслажденье</a:t>
            </a:r>
          </a:p>
          <a:p>
            <a:pPr>
              <a:buNone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	За волшебным этим чтеньем!</a:t>
            </a:r>
          </a:p>
          <a:p>
            <a:pPr>
              <a:buNone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99AC15-94DD-4D0B-B8A7-435B66352495}"/>
              </a:ext>
            </a:extLst>
          </p:cNvPr>
          <p:cNvSpPr txBox="1"/>
          <p:nvPr/>
        </p:nvSpPr>
        <p:spPr>
          <a:xfrm>
            <a:off x="899592" y="3227175"/>
            <a:ext cx="67687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Мы разделим текст на 3 части:</a:t>
            </a:r>
          </a:p>
          <a:p>
            <a:pPr marL="342900" indent="-342900">
              <a:buAutoNum type="arabicPeriod"/>
            </a:pPr>
            <a:r>
              <a:rPr lang="ru-RU" sz="2400" dirty="0"/>
              <a:t>с. 39-42 (заканчивается на словах «…под сосной оставить там на съедение волкам»)</a:t>
            </a:r>
          </a:p>
          <a:p>
            <a:pPr marL="342900" indent="-342900">
              <a:buAutoNum type="arabicPeriod"/>
            </a:pPr>
            <a:r>
              <a:rPr lang="ru-RU" sz="2400" dirty="0"/>
              <a:t>с. 42 – 49</a:t>
            </a:r>
          </a:p>
          <a:p>
            <a:pPr marL="342900" indent="-342900">
              <a:buAutoNum type="arabicPeriod"/>
            </a:pPr>
            <a:r>
              <a:rPr lang="ru-RU" sz="2400" dirty="0"/>
              <a:t>С. 50-56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E969A8-31AE-4049-B5EA-109DE3344435}"/>
              </a:ext>
            </a:extLst>
          </p:cNvPr>
          <p:cNvSpPr txBox="1"/>
          <p:nvPr/>
        </p:nvSpPr>
        <p:spPr>
          <a:xfrm>
            <a:off x="1115616" y="5373216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Прочитайте 1 часть сказки: с. 39-42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8E09B144-23E7-4098-B3A5-12D0B14FD4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3921224"/>
          </a:xfrm>
        </p:spPr>
        <p:txBody>
          <a:bodyPr/>
          <a:lstStyle/>
          <a:p>
            <a:r>
              <a:rPr lang="ru-RU" dirty="0"/>
              <a:t>Выпишите в рабочую тетрадь все выделенные слова (из всей сказки), напишите их значение, используя толковый словарь на с. 156 учебника.</a:t>
            </a:r>
          </a:p>
          <a:p>
            <a:r>
              <a:rPr lang="ru-RU" dirty="0"/>
              <a:t>Кто главные героини произведения </a:t>
            </a:r>
            <a:r>
              <a:rPr lang="ru-RU" dirty="0" err="1"/>
              <a:t>А.С.Пушкина</a:t>
            </a:r>
            <a:r>
              <a:rPr lang="ru-RU" dirty="0"/>
              <a:t>?</a:t>
            </a:r>
          </a:p>
          <a:p>
            <a:r>
              <a:rPr lang="ru-RU" dirty="0"/>
              <a:t>Прочитай в тексте описание внешнего вида и качеств характера героинь сказки. Сравни описание главных героинь: что общего и чем различаются?</a:t>
            </a:r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26FA47DD-230E-4915-8B7D-764987586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5355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Характеристика героев сказки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857224" y="2571744"/>
            <a:ext cx="2357454" cy="257176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Зависть</a:t>
            </a:r>
          </a:p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Грубость</a:t>
            </a:r>
          </a:p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Злой нрав</a:t>
            </a:r>
          </a:p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Красота</a:t>
            </a:r>
          </a:p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Гордость </a:t>
            </a:r>
          </a:p>
        </p:txBody>
      </p:sp>
      <p:pic>
        <p:nvPicPr>
          <p:cNvPr id="9219" name="Picture 3" descr="C:\Users\User\Downloads\skazkaomertvoycarevne195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643182"/>
            <a:ext cx="3643338" cy="33575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78543F1-B9E5-46C6-A0A1-D14F6FF48074}"/>
              </a:ext>
            </a:extLst>
          </p:cNvPr>
          <p:cNvSpPr txBox="1"/>
          <p:nvPr/>
        </p:nvSpPr>
        <p:spPr>
          <a:xfrm>
            <a:off x="5372669" y="1556792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Царица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4294967295"/>
          </p:nvPr>
        </p:nvSpPr>
        <p:spPr>
          <a:xfrm>
            <a:off x="5257800" y="1857375"/>
            <a:ext cx="3886200" cy="2714625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Преданность</a:t>
            </a:r>
          </a:p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Верность</a:t>
            </a:r>
          </a:p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Трудолюбие</a:t>
            </a:r>
          </a:p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Кротость</a:t>
            </a:r>
          </a:p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Скромность </a:t>
            </a:r>
          </a:p>
        </p:txBody>
      </p:sp>
      <p:pic>
        <p:nvPicPr>
          <p:cNvPr id="10242" name="Picture 2" descr="C:\Users\User\Downloads\57a9fc17c386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71600" y="1678781"/>
            <a:ext cx="3857625" cy="35004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E105F54-AB54-4D9A-81C8-E72EADC2AB30}"/>
              </a:ext>
            </a:extLst>
          </p:cNvPr>
          <p:cNvSpPr txBox="1"/>
          <p:nvPr/>
        </p:nvSpPr>
        <p:spPr>
          <a:xfrm>
            <a:off x="1763688" y="764704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Царевна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A8378E-1CC0-4427-B4CF-12CA1F79D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Домашнее задание :</a:t>
            </a:r>
            <a:b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39116C0-6C1C-4BB1-83CB-50D4DED6C7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Прочитать 1 часть сказки еще раз с. 39-42</a:t>
            </a:r>
          </a:p>
          <a:p>
            <a:r>
              <a:rPr lang="ru-RU" dirty="0"/>
              <a:t>2. Выписать все выделенные слова (из всей сказки)</a:t>
            </a:r>
          </a:p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3E98FF0-BFE3-4B4C-A92D-5B9FCDF366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843" y="2819347"/>
            <a:ext cx="8230313" cy="121930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Александр Сергеевич Пушкин</a:t>
            </a:r>
            <a:b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(1799 – 1837)</a:t>
            </a:r>
          </a:p>
        </p:txBody>
      </p:sp>
      <p:pic>
        <p:nvPicPr>
          <p:cNvPr id="4098" name="Picture 2" descr="C:\Users\User\Downloads\84302172_large_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1236622" y="2001864"/>
            <a:ext cx="2500393" cy="361627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User\Downloads\92836415_large_Portret_poyeta_Aleksandra_Sergeevicha_Pushkina_18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702506" y="1524000"/>
            <a:ext cx="3950626" cy="4572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Что такое сказка?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2643181"/>
            <a:ext cx="3886200" cy="300039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/>
              <a:t>	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повествовательное, обычно народно – поэтическое, произведение о вымышленных лицах и событиях, преимущественно с участием волшебных, фантастических персонажей и существ.  (по С.И.Ожегову)</a:t>
            </a:r>
          </a:p>
        </p:txBody>
      </p:sp>
      <p:pic>
        <p:nvPicPr>
          <p:cNvPr id="6146" name="Picture 2" descr="C:\Users\User\Downloads\skazka-o-tsare-saltane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648200" y="2287786"/>
            <a:ext cx="4059238" cy="30444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sz="quarter" idx="4294967295"/>
          </p:nvPr>
        </p:nvSpPr>
        <p:spPr>
          <a:xfrm>
            <a:off x="0" y="1143000"/>
            <a:ext cx="8429625" cy="5524500"/>
          </a:xfrm>
        </p:spPr>
        <p:txBody>
          <a:bodyPr>
            <a:normAutofit/>
          </a:bodyPr>
          <a:lstStyle/>
          <a:p>
            <a:pPr algn="just"/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произведение фольклора, повествующее о чём-то необычном, невероятном.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Она знакома нам с самого детства.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той или иной мере отражает историческую действительность, но в основе имеет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вымысел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Передаваемые сообщения очень отдалены, а следовательно, сильно искажены.</a:t>
            </a:r>
          </a:p>
          <a:p>
            <a:pPr algn="just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рассказывается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сказителем.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каждого народа есть свои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сказки.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Подражая народным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сказкам,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писатели тоже могут сочинять сказки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(авторская сказка).</a:t>
            </a:r>
          </a:p>
          <a:p>
            <a:pPr algn="just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всегда чему-нибудь учат, но поучение в них не носит характер нравоучения. 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Неотъемлемым элементом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становятся произведения устного народного творчества малых жанров: загадки, поговорки, пословицы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Они органически вплетаются в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сказку.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Отличительные особенности</a:t>
            </a:r>
            <a:b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большинства сказок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2285992"/>
            <a:ext cx="3886200" cy="314327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/>
              <a:t>	</a:t>
            </a:r>
            <a:endParaRPr lang="ru-RU" sz="2800" dirty="0"/>
          </a:p>
          <a:p>
            <a:pPr lvl="0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наделение  предметов-персонажей  речью:   они  могут  не только говорить, но и думать;</a:t>
            </a:r>
          </a:p>
          <a:p>
            <a:pPr lvl="0"/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наделение способностью передвижения не двигающихся в реальном мире предметов.</a:t>
            </a:r>
            <a:b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/>
              <a:t>	</a:t>
            </a:r>
          </a:p>
        </p:txBody>
      </p:sp>
      <p:pic>
        <p:nvPicPr>
          <p:cNvPr id="2" name="Picture 2" descr="C:\Users\User\Downloads\1212738_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937193" y="1524000"/>
            <a:ext cx="3481251" cy="457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Особенность волшебных сказок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1428736"/>
            <a:ext cx="3886200" cy="5214974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Троекратность повторения чего-либо; верность числу «три» и другим магическим числам:</a:t>
            </a:r>
          </a:p>
          <a:p>
            <a:pPr lvl="0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 тридевять земель, в тридесятом царстве, в тридесятом государстве;</a:t>
            </a:r>
          </a:p>
          <a:p>
            <a:pPr lvl="0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трижды биться с трёхглавым змеем и каждый раз против­</a:t>
            </a:r>
            <a:b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ник становится сильнее (головы увеличиваются на три);</a:t>
            </a:r>
          </a:p>
          <a:p>
            <a:pPr lvl="0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трижды решаемые задачи и каждый раз задача всё труднее</a:t>
            </a:r>
            <a:b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(эффект нагнетания).</a:t>
            </a:r>
          </a:p>
          <a:p>
            <a:pPr>
              <a:buNone/>
            </a:pP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pic>
        <p:nvPicPr>
          <p:cNvPr id="9218" name="Picture 2" descr="C:\Users\User\Downloads\0002-002-CHto-za-prelest-eti-skazki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655148" y="1524000"/>
            <a:ext cx="4045342" cy="457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Схема древнейшей волшебной сказки</a:t>
            </a:r>
          </a:p>
        </p:txBody>
      </p:sp>
      <p:pic>
        <p:nvPicPr>
          <p:cNvPr id="15362" name="Picture 2" descr="C:\Users\User\Downloads\DIRX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2354383"/>
            <a:ext cx="4059238" cy="29112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2" y="2357430"/>
            <a:ext cx="3886200" cy="3357586"/>
          </a:xfrm>
        </p:spPr>
        <p:txBody>
          <a:bodyPr>
            <a:normAutofit/>
          </a:bodyPr>
          <a:lstStyle/>
          <a:p>
            <a:pPr lvl="0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существование запрета;</a:t>
            </a:r>
          </a:p>
          <a:p>
            <a:pPr lvl="0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нарушение запрета;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следствие нарушения запрета с подключением магии;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рассказ о магии;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магическое действие, приводящее к положительному результату.</a:t>
            </a:r>
          </a:p>
          <a:p>
            <a:pPr>
              <a:buNone/>
            </a:pP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Усложнение структуры сказки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2643181"/>
            <a:ext cx="3886200" cy="2714645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000" dirty="0"/>
              <a:t>	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 временем структура сказки усложнилась. </a:t>
            </a:r>
          </a:p>
          <a:p>
            <a:pPr algn="just">
              <a:buNone/>
            </a:pP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Добавились:</a:t>
            </a:r>
          </a:p>
          <a:p>
            <a:pPr lvl="0" algn="just"/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воображаемый мир;</a:t>
            </a:r>
          </a:p>
          <a:p>
            <a:pPr lvl="0" algn="just"/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чудесные помощники;</a:t>
            </a:r>
          </a:p>
          <a:p>
            <a:pPr lvl="0" algn="just"/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действия Яги и Кощея;</a:t>
            </a:r>
          </a:p>
          <a:p>
            <a:pPr lvl="0" algn="just"/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плеяда героев.</a:t>
            </a:r>
          </a:p>
          <a:p>
            <a:pPr algn="just">
              <a:buNone/>
            </a:pP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4338" name="Picture 2" descr="C:\Users\User\Downloads\bLTBRBuTTc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962649" y="1524000"/>
            <a:ext cx="3430339" cy="457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Где могут начинаться волшебные сказки?</a:t>
            </a:r>
          </a:p>
        </p:txBody>
      </p:sp>
      <p:pic>
        <p:nvPicPr>
          <p:cNvPr id="10242" name="Picture 2" descr="C:\Users\User\Downloads\детям.preview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2414637"/>
            <a:ext cx="4059238" cy="27907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2" y="2500306"/>
            <a:ext cx="3886200" cy="3286149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реальном мире, а потом их повествование может переноситься на волшебную землю;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волшебной земле (в некотором царстве; в тридесятом  государстве; за тридевять земель).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657</TotalTime>
  <Words>771</Words>
  <Application>Microsoft Office PowerPoint</Application>
  <PresentationFormat>Экран (4:3)</PresentationFormat>
  <Paragraphs>96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 Black</vt:lpstr>
      <vt:lpstr>Calibri</vt:lpstr>
      <vt:lpstr>Constantia</vt:lpstr>
      <vt:lpstr>Times New Roman</vt:lpstr>
      <vt:lpstr>Wingdings 2</vt:lpstr>
      <vt:lpstr>Бумажная</vt:lpstr>
      <vt:lpstr>Поэтическая сказка А.С.Пушкина «Сказка о мёртвой царевне и семи богатырях»</vt:lpstr>
      <vt:lpstr>Александр Сергеевич Пушкин (1799 – 1837)</vt:lpstr>
      <vt:lpstr>Что такое сказка?</vt:lpstr>
      <vt:lpstr>Презентация PowerPoint</vt:lpstr>
      <vt:lpstr>Отличительные особенности  большинства сказок</vt:lpstr>
      <vt:lpstr>Особенность волшебных сказок</vt:lpstr>
      <vt:lpstr>Схема древнейшей волшебной сказки</vt:lpstr>
      <vt:lpstr>Усложнение структуры сказки</vt:lpstr>
      <vt:lpstr>Где могут начинаться волшебные сказки?</vt:lpstr>
      <vt:lpstr>Герои волшебных сказок</vt:lpstr>
      <vt:lpstr>Презентация PowerPoint</vt:lpstr>
      <vt:lpstr>Главные персонажи волшебных сказок</vt:lpstr>
      <vt:lpstr>Характерные черты волшебных сказок</vt:lpstr>
      <vt:lpstr>Презентация PowerPoint</vt:lpstr>
      <vt:lpstr>Презентация PowerPoint</vt:lpstr>
      <vt:lpstr>Характеристика героев сказки</vt:lpstr>
      <vt:lpstr>Презентация PowerPoint</vt:lpstr>
      <vt:lpstr>Домашнее задание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Анна</cp:lastModifiedBy>
  <cp:revision>157</cp:revision>
  <dcterms:created xsi:type="dcterms:W3CDTF">2013-04-23T03:14:38Z</dcterms:created>
  <dcterms:modified xsi:type="dcterms:W3CDTF">2022-05-08T19:53:48Z</dcterms:modified>
</cp:coreProperties>
</file>