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61" r:id="rId3"/>
    <p:sldId id="263" r:id="rId4"/>
    <p:sldId id="291" r:id="rId5"/>
    <p:sldId id="276" r:id="rId6"/>
    <p:sldId id="277" r:id="rId7"/>
    <p:sldId id="280" r:id="rId8"/>
    <p:sldId id="292" r:id="rId9"/>
    <p:sldId id="289" r:id="rId10"/>
    <p:sldId id="293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21" autoAdjust="0"/>
  </p:normalViewPr>
  <p:slideViewPr>
    <p:cSldViewPr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9555E-BDB6-406D-82F3-07DD01D9B98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9369-E803-419E-AEC8-A728E3DC78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3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369-E803-419E-AEC8-A728E3DC78E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82042" cy="451256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Поэтическая сказка А.С.Пушкина</a:t>
            </a:r>
            <a:b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мёртвой царевне и семи богатырях»</a:t>
            </a:r>
          </a:p>
        </p:txBody>
      </p:sp>
      <p:pic>
        <p:nvPicPr>
          <p:cNvPr id="8194" name="Picture 2" descr="C:\Users\User\Downloads\129407016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357166"/>
            <a:ext cx="1748799" cy="1377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User\Downloads\0f8d95608427fd880b28d73855ee6eb9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808" y="331864"/>
            <a:ext cx="2221988" cy="13673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9" name="Picture 7" descr="C:\Users\User\Downloads\130367406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896" y="1988840"/>
            <a:ext cx="2271350" cy="1717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C:\Users\User\Downloads\mc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0466" y="1844824"/>
            <a:ext cx="1771030" cy="1717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1" name="Picture 9" descr="C:\Users\User\Downloads\2_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85440" y="1988840"/>
            <a:ext cx="2049755" cy="1717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User\Downloads\mc8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62630" y="296324"/>
            <a:ext cx="2006820" cy="1234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3BC613-DF16-47CA-AF7F-68DD5EE44D22}"/>
              </a:ext>
            </a:extLst>
          </p:cNvPr>
          <p:cNvSpPr txBox="1"/>
          <p:nvPr/>
        </p:nvSpPr>
        <p:spPr>
          <a:xfrm>
            <a:off x="1391638" y="4968938"/>
            <a:ext cx="2520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4 класс</a:t>
            </a:r>
          </a:p>
          <a:p>
            <a:pPr lvl="0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Урок 3.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0244BD-96FF-4A5F-AEFC-212F25B404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71439" y="5106357"/>
            <a:ext cx="4298053" cy="10486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10E9CF9-1C3C-45D5-A15E-FE8B817CEB85}"/>
              </a:ext>
            </a:extLst>
          </p:cNvPr>
          <p:cNvSpPr txBox="1"/>
          <p:nvPr/>
        </p:nvSpPr>
        <p:spPr>
          <a:xfrm>
            <a:off x="1547664" y="62068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/>
              <a:t>Домашнее</a:t>
            </a:r>
            <a:r>
              <a:rPr lang="ru-RU" sz="2400" i="1" dirty="0"/>
              <a:t> </a:t>
            </a:r>
            <a:r>
              <a:rPr lang="ru-RU" sz="3600" i="1" dirty="0"/>
              <a:t>задание</a:t>
            </a:r>
            <a:endParaRPr lang="ru-RU" sz="24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CD0A62-92E0-4199-8BBF-19F1F0C12744}"/>
              </a:ext>
            </a:extLst>
          </p:cNvPr>
          <p:cNvSpPr txBox="1"/>
          <p:nvPr/>
        </p:nvSpPr>
        <p:spPr>
          <a:xfrm>
            <a:off x="107504" y="1988840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Выберите отрывок из сказки и выучите его наизусть.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Не менее 16 строк.</a:t>
            </a:r>
          </a:p>
          <a:p>
            <a:pPr algn="ctr"/>
            <a:r>
              <a:rPr lang="ru-RU" dirty="0"/>
              <a:t>Отрывок должен быть завершенным </a:t>
            </a:r>
          </a:p>
        </p:txBody>
      </p:sp>
    </p:spTree>
    <p:extLst>
      <p:ext uri="{BB962C8B-B14F-4D97-AF65-F5344CB8AC3E}">
        <p14:creationId xmlns:p14="http://schemas.microsoft.com/office/powerpoint/2010/main" val="1139025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211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749589" cy="4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skazka-o-tsare-saltane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287786"/>
            <a:ext cx="4059238" cy="304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0E05C5-29DD-41D7-8E06-F94981351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32656"/>
            <a:ext cx="3029975" cy="749873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4B826E4F-6CDA-4816-BB4E-88FFC5FF8DD3}"/>
              </a:ext>
            </a:extLst>
          </p:cNvPr>
          <p:cNvSpPr txBox="1"/>
          <p:nvPr/>
        </p:nvSpPr>
        <p:spPr>
          <a:xfrm>
            <a:off x="436562" y="1409343"/>
            <a:ext cx="49685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Особенности фольклорной и литературной сказки.</a:t>
            </a:r>
          </a:p>
          <a:p>
            <a:pPr marL="514350" indent="-514350">
              <a:buAutoNum type="arabicPeriod"/>
            </a:pPr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С какими героями мы познакомились вчера на уроке?</a:t>
            </a:r>
          </a:p>
          <a:p>
            <a:pPr marL="514350" indent="-514350">
              <a:buAutoNum type="arabicPeriod"/>
            </a:pPr>
            <a:endParaRPr lang="ru-RU" sz="3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342900" indent="-342900">
              <a:buAutoNum type="arabicPeriod"/>
            </a:pPr>
            <a:endParaRPr lang="ru-RU" sz="3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1212738_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37193" y="1524000"/>
            <a:ext cx="3481251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4">
            <a:extLst>
              <a:ext uri="{FF2B5EF4-FFF2-40B4-BE49-F238E27FC236}">
                <a16:creationId xmlns:a16="http://schemas.microsoft.com/office/drawing/2014/main" id="{B9361E13-3B71-4604-8FE8-1A128490BBA0}"/>
              </a:ext>
            </a:extLst>
          </p:cNvPr>
          <p:cNvSpPr>
            <a:spLocks noGrp="1"/>
          </p:cNvSpPr>
          <p:nvPr/>
        </p:nvSpPr>
        <p:spPr>
          <a:xfrm>
            <a:off x="457200" y="3048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Сегодня мы продолжаем чтение сказки.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CE9523-0681-4ACD-8223-0DD7A539D13F}"/>
              </a:ext>
            </a:extLst>
          </p:cNvPr>
          <p:cNvSpPr txBox="1"/>
          <p:nvPr/>
        </p:nvSpPr>
        <p:spPr>
          <a:xfrm>
            <a:off x="444015" y="1916832"/>
            <a:ext cx="45600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/>
              <a:t>Откройте учебник и прочтите 3 часть с. 50 - 56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FAFD2B-1828-4B36-AE00-D4D8F6B5182E}"/>
              </a:ext>
            </a:extLst>
          </p:cNvPr>
          <p:cNvSpPr txBox="1"/>
          <p:nvPr/>
        </p:nvSpPr>
        <p:spPr>
          <a:xfrm>
            <a:off x="395536" y="4114021"/>
            <a:ext cx="42733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После прочтения, отвечаем на следующие вопросы: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110638-CB81-4F5F-B981-02071DC25457}"/>
              </a:ext>
            </a:extLst>
          </p:cNvPr>
          <p:cNvSpPr/>
          <p:nvPr/>
        </p:nvSpPr>
        <p:spPr>
          <a:xfrm>
            <a:off x="467544" y="40466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/>
              <a:t>- Что случилось после того, как царевна взяла яблоко?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526387-CD8F-4038-A2C7-C1C43B23351E}"/>
              </a:ext>
            </a:extLst>
          </p:cNvPr>
          <p:cNvSpPr txBox="1"/>
          <p:nvPr/>
        </p:nvSpPr>
        <p:spPr>
          <a:xfrm>
            <a:off x="454156" y="137416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- Опишите, каким было яблоко? Прочтите описание в тексте.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A5C05E-8719-4216-9F1D-47A1063F6CED}"/>
              </a:ext>
            </a:extLst>
          </p:cNvPr>
          <p:cNvSpPr/>
          <p:nvPr/>
        </p:nvSpPr>
        <p:spPr>
          <a:xfrm>
            <a:off x="467544" y="866329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- Как отнеслись к этому событию богатыри?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0A33B74-BFF5-4029-A89B-E9654D9AF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2132856"/>
            <a:ext cx="6000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-</a:t>
            </a:r>
            <a:r>
              <a:rPr lang="ru-RU" altLang="ru-RU" sz="2400" b="1" dirty="0"/>
              <a:t> Как </a:t>
            </a:r>
            <a:r>
              <a:rPr lang="ru-RU" altLang="ru-RU" sz="2400" b="1" dirty="0">
                <a:latin typeface="+mn-lt"/>
              </a:rPr>
              <a:t>Елисей</a:t>
            </a:r>
            <a:r>
              <a:rPr lang="ru-RU" altLang="ru-RU" sz="2400" b="1" dirty="0"/>
              <a:t> искал свою невесту?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770B4D8-9068-4F3E-B77F-ACAB40E0E6B9}"/>
              </a:ext>
            </a:extLst>
          </p:cNvPr>
          <p:cNvSpPr/>
          <p:nvPr/>
        </p:nvSpPr>
        <p:spPr>
          <a:xfrm>
            <a:off x="511965" y="2594819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-К кому он обращался за помощью? Кто ему помог отыскать царевну?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B77F08F-0895-484C-A9E1-B8B342E0ED2C}"/>
              </a:ext>
            </a:extLst>
          </p:cNvPr>
          <p:cNvSpPr/>
          <p:nvPr/>
        </p:nvSpPr>
        <p:spPr>
          <a:xfrm>
            <a:off x="511964" y="3399979"/>
            <a:ext cx="8223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FFFF00"/>
                </a:solidFill>
              </a:rPr>
              <a:t>- Какую печальную весть сообщил ветер королевичу?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DC8777-579F-4661-8246-6DE1D0314645}"/>
              </a:ext>
            </a:extLst>
          </p:cNvPr>
          <p:cNvSpPr txBox="1"/>
          <p:nvPr/>
        </p:nvSpPr>
        <p:spPr>
          <a:xfrm>
            <a:off x="511964" y="3877263"/>
            <a:ext cx="8223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Перечитай строки, в которых Елисей обращается к солнцу, месяцу и ветру. Какие слова помогают представить солнце, месяц и ветер и понять отношение к ним героя?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FDF5A4A-8990-4B8A-B52E-0BAEBAF3E924}"/>
              </a:ext>
            </a:extLst>
          </p:cNvPr>
          <p:cNvSpPr/>
          <p:nvPr/>
        </p:nvSpPr>
        <p:spPr>
          <a:xfrm>
            <a:off x="489856" y="5483840"/>
            <a:ext cx="59784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- Чем заканчивается сказка?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4FCFC3D-254A-49FB-998F-F6B0396F09FC}"/>
              </a:ext>
            </a:extLst>
          </p:cNvPr>
          <p:cNvSpPr/>
          <p:nvPr/>
        </p:nvSpPr>
        <p:spPr>
          <a:xfrm>
            <a:off x="441985" y="5919668"/>
            <a:ext cx="8223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FFFF00"/>
                </a:solidFill>
              </a:rPr>
              <a:t>- Хорошо или плохо заканчивается сказка?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1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Характеристика героев сказки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60C6F202-9E9A-42F0-A3F5-F88C2C321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9432" y="980728"/>
            <a:ext cx="5122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Семь богатырей</a:t>
            </a:r>
            <a:r>
              <a:rPr lang="ru-RU" altLang="ru-RU" sz="44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endParaRPr lang="ru-RU" altLang="ru-RU" sz="1600" dirty="0"/>
          </a:p>
        </p:txBody>
      </p:sp>
      <p:pic>
        <p:nvPicPr>
          <p:cNvPr id="13" name="Picture 2" descr="http://ummama.ru/wp-content/uploads/2011/03/Skazka-o-mertvoi-tsarevne.jpg">
            <a:extLst>
              <a:ext uri="{FF2B5EF4-FFF2-40B4-BE49-F238E27FC236}">
                <a16:creationId xmlns:a16="http://schemas.microsoft.com/office/drawing/2014/main" id="{7CCCA2D3-2432-4FB9-AE19-BED704DFA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132856"/>
            <a:ext cx="3749824" cy="2812369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Содержимое 3">
            <a:extLst>
              <a:ext uri="{FF2B5EF4-FFF2-40B4-BE49-F238E27FC236}">
                <a16:creationId xmlns:a16="http://schemas.microsoft.com/office/drawing/2014/main" id="{B8CD3F72-AE75-47BB-9582-993C125E18CC}"/>
              </a:ext>
            </a:extLst>
          </p:cNvPr>
          <p:cNvSpPr>
            <a:spLocks noGrp="1"/>
          </p:cNvSpPr>
          <p:nvPr/>
        </p:nvSpPr>
        <p:spPr>
          <a:xfrm>
            <a:off x="611560" y="2101010"/>
            <a:ext cx="3672408" cy="300682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Гостеприимные</a:t>
            </a:r>
          </a:p>
          <a:p>
            <a:r>
              <a:rPr lang="ru-RU" dirty="0">
                <a:solidFill>
                  <a:schemeClr val="bg1"/>
                </a:solidFill>
              </a:rPr>
              <a:t>Уважающие чужой труд</a:t>
            </a:r>
          </a:p>
          <a:p>
            <a:r>
              <a:rPr lang="ru-RU" dirty="0">
                <a:solidFill>
                  <a:schemeClr val="bg1"/>
                </a:solidFill>
              </a:rPr>
              <a:t>Дружные</a:t>
            </a:r>
          </a:p>
          <a:p>
            <a:r>
              <a:rPr lang="ru-RU" dirty="0">
                <a:solidFill>
                  <a:schemeClr val="bg1"/>
                </a:solidFill>
              </a:rPr>
              <a:t>Честные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Храбрые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Заботливые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getimg.jpg">
            <a:extLst>
              <a:ext uri="{FF2B5EF4-FFF2-40B4-BE49-F238E27FC236}">
                <a16:creationId xmlns:a16="http://schemas.microsoft.com/office/drawing/2014/main" id="{DE42C5AD-9A96-4AE1-8997-47AAE7CB2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1989" y="2101010"/>
            <a:ext cx="4505725" cy="31193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80A81372-2333-40BD-9647-E39ABB909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357" y="332656"/>
            <a:ext cx="512291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4400" b="1" dirty="0">
                <a:solidFill>
                  <a:srgbClr val="C00000"/>
                </a:solidFill>
                <a:cs typeface="Times New Roman" panose="02020603050405020304" pitchFamily="18" charset="0"/>
              </a:rPr>
              <a:t>Королевич Елисей</a:t>
            </a:r>
            <a:endParaRPr lang="ru-RU" altLang="ru-RU" sz="1600" dirty="0"/>
          </a:p>
        </p:txBody>
      </p:sp>
      <p:sp>
        <p:nvSpPr>
          <p:cNvPr id="7" name="Содержимое 3">
            <a:extLst>
              <a:ext uri="{FF2B5EF4-FFF2-40B4-BE49-F238E27FC236}">
                <a16:creationId xmlns:a16="http://schemas.microsoft.com/office/drawing/2014/main" id="{9E94B618-C9C8-432D-8009-2AE7194779CF}"/>
              </a:ext>
            </a:extLst>
          </p:cNvPr>
          <p:cNvSpPr>
            <a:spLocks noGrp="1"/>
          </p:cNvSpPr>
          <p:nvPr/>
        </p:nvSpPr>
        <p:spPr>
          <a:xfrm>
            <a:off x="611560" y="2101010"/>
            <a:ext cx="3672408" cy="300682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Смелый</a:t>
            </a:r>
          </a:p>
          <a:p>
            <a:r>
              <a:rPr lang="ru-RU" dirty="0">
                <a:solidFill>
                  <a:schemeClr val="bg1"/>
                </a:solidFill>
              </a:rPr>
              <a:t>Настойчивый</a:t>
            </a:r>
          </a:p>
          <a:p>
            <a:r>
              <a:rPr lang="ru-RU" dirty="0">
                <a:solidFill>
                  <a:schemeClr val="bg1"/>
                </a:solidFill>
              </a:rPr>
              <a:t>Верный</a:t>
            </a:r>
          </a:p>
          <a:p>
            <a:r>
              <a:rPr lang="ru-RU" dirty="0">
                <a:solidFill>
                  <a:schemeClr val="bg1"/>
                </a:solidFill>
              </a:rPr>
              <a:t>Сильный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Мужественный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Преданный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258454" y="188640"/>
            <a:ext cx="5602758" cy="14401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Соколко – это волшебный помощник</a:t>
            </a:r>
            <a:br>
              <a:rPr lang="ru-RU" sz="28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или верный друг?</a:t>
            </a:r>
          </a:p>
        </p:txBody>
      </p:sp>
      <p:pic>
        <p:nvPicPr>
          <p:cNvPr id="2050" name="Picture 2" descr="C:\Users\User\Downloads\mc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3501" y="323360"/>
            <a:ext cx="1562449" cy="1325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0">
            <a:extLst>
              <a:ext uri="{FF2B5EF4-FFF2-40B4-BE49-F238E27FC236}">
                <a16:creationId xmlns:a16="http://schemas.microsoft.com/office/drawing/2014/main" id="{63F5B872-176C-45D7-BB77-C380E01666BB}"/>
              </a:ext>
            </a:extLst>
          </p:cNvPr>
          <p:cNvSpPr txBox="1">
            <a:spLocks/>
          </p:cNvSpPr>
          <p:nvPr/>
        </p:nvSpPr>
        <p:spPr>
          <a:xfrm>
            <a:off x="13793" y="2076436"/>
            <a:ext cx="5602758" cy="100608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волшебные предметы встретились в сказке?</a:t>
            </a:r>
          </a:p>
        </p:txBody>
      </p:sp>
      <p:sp>
        <p:nvSpPr>
          <p:cNvPr id="5" name="Заголовок 10">
            <a:extLst>
              <a:ext uri="{FF2B5EF4-FFF2-40B4-BE49-F238E27FC236}">
                <a16:creationId xmlns:a16="http://schemas.microsoft.com/office/drawing/2014/main" id="{49B70C37-BF6D-4DEA-B86D-2B8186DAEE83}"/>
              </a:ext>
            </a:extLst>
          </p:cNvPr>
          <p:cNvSpPr txBox="1">
            <a:spLocks/>
          </p:cNvSpPr>
          <p:nvPr/>
        </p:nvSpPr>
        <p:spPr>
          <a:xfrm>
            <a:off x="160039" y="3629466"/>
            <a:ext cx="5602758" cy="93407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силы природы помогали главному герою ?</a:t>
            </a:r>
          </a:p>
        </p:txBody>
      </p:sp>
      <p:pic>
        <p:nvPicPr>
          <p:cNvPr id="6" name="Picture 3" descr="E:\1r6mwx.jpg">
            <a:extLst>
              <a:ext uri="{FF2B5EF4-FFF2-40B4-BE49-F238E27FC236}">
                <a16:creationId xmlns:a16="http://schemas.microsoft.com/office/drawing/2014/main" id="{7DCD1FCC-ADD5-4471-A841-0B2F9CEC2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7680" y="2100168"/>
            <a:ext cx="1504489" cy="1128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61dd8577e4f6a4a4aa81b4b1efd1cadb.jpg">
            <a:extLst>
              <a:ext uri="{FF2B5EF4-FFF2-40B4-BE49-F238E27FC236}">
                <a16:creationId xmlns:a16="http://schemas.microsoft.com/office/drawing/2014/main" id="{F267E579-A7D8-447E-A361-577B468A4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264" y="2131689"/>
            <a:ext cx="2041353" cy="1096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ucare.timepad.ru/d9393ae3-7380-4361-a228-efac33490457/poster_event_1587604.jpg">
            <a:extLst>
              <a:ext uri="{FF2B5EF4-FFF2-40B4-BE49-F238E27FC236}">
                <a16:creationId xmlns:a16="http://schemas.microsoft.com/office/drawing/2014/main" id="{743DA31F-EEE0-4CFC-81D2-D9AF64CD3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953170"/>
            <a:ext cx="3196916" cy="1557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grammaticus.de/Skazka/Bild73.jpg">
            <a:extLst>
              <a:ext uri="{FF2B5EF4-FFF2-40B4-BE49-F238E27FC236}">
                <a16:creationId xmlns:a16="http://schemas.microsoft.com/office/drawing/2014/main" id="{01488D2A-2A3C-46DA-B256-4C06385C5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402" y="3355890"/>
            <a:ext cx="2237970" cy="1481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100-bal.ru/pars_docs/refs/79/78258/78258_html_7989f8e8.jpg">
            <a:extLst>
              <a:ext uri="{FF2B5EF4-FFF2-40B4-BE49-F238E27FC236}">
                <a16:creationId xmlns:a16="http://schemas.microsoft.com/office/drawing/2014/main" id="{F0C44DB0-9CE5-4F64-8066-2996BBFDF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107" y="4563542"/>
            <a:ext cx="2670622" cy="2006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3ADE32-85CB-4990-AD2C-3D4F9113D0D5}"/>
              </a:ext>
            </a:extLst>
          </p:cNvPr>
          <p:cNvSpPr txBox="1"/>
          <p:nvPr/>
        </p:nvSpPr>
        <p:spPr>
          <a:xfrm>
            <a:off x="487726" y="365431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3. Подумайте, что хотел сказать читателю </a:t>
            </a:r>
            <a:r>
              <a:rPr lang="ru-RU" sz="2400" i="1" dirty="0" err="1"/>
              <a:t>А.С.Пушкин</a:t>
            </a:r>
            <a:r>
              <a:rPr lang="ru-RU" sz="2400" i="1" dirty="0"/>
              <a:t>, создав эту сказку?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707B01-E02C-483F-AC2B-7F67BF29EC52}"/>
              </a:ext>
            </a:extLst>
          </p:cNvPr>
          <p:cNvSpPr txBox="1"/>
          <p:nvPr/>
        </p:nvSpPr>
        <p:spPr>
          <a:xfrm>
            <a:off x="409329" y="76470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1. Назовите положительных и отрицательных героев </a:t>
            </a:r>
            <a:br>
              <a:rPr lang="ru-RU" sz="2400" i="1" dirty="0"/>
            </a:br>
            <a:r>
              <a:rPr lang="ru-RU" sz="2400" i="1" dirty="0"/>
              <a:t>«Сказки о мертвой царевне и о семи богатырях»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C10F3E-8200-4B4C-AF06-7B80B1DEAC44}"/>
              </a:ext>
            </a:extLst>
          </p:cNvPr>
          <p:cNvSpPr txBox="1"/>
          <p:nvPr/>
        </p:nvSpPr>
        <p:spPr>
          <a:xfrm>
            <a:off x="395536" y="2003152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2. И царица, и царевна – внешне красивы. Про какую из героинь мы можем сказать, что она обладает и внутренней, душевной красотой?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731596-FB19-4E57-9E70-BC6E0998519C}"/>
              </a:ext>
            </a:extLst>
          </p:cNvPr>
          <p:cNvSpPr/>
          <p:nvPr/>
        </p:nvSpPr>
        <p:spPr>
          <a:xfrm>
            <a:off x="503548" y="5013176"/>
            <a:ext cx="7812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4. Подумайте, пожалуйста, чему научила вас сказка А. С. Пушкина. Считаете ли вы себя добрыми?</a:t>
            </a:r>
          </a:p>
        </p:txBody>
      </p:sp>
    </p:spTree>
    <p:extLst>
      <p:ext uri="{BB962C8B-B14F-4D97-AF65-F5344CB8AC3E}">
        <p14:creationId xmlns:p14="http://schemas.microsoft.com/office/powerpoint/2010/main" val="4057281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pic>
        <p:nvPicPr>
          <p:cNvPr id="6146" name="Picture 2" descr="C:\Users\User\Downloads\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287786"/>
            <a:ext cx="4059238" cy="304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44901" y="2000239"/>
            <a:ext cx="3886200" cy="416132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главная сила в мире, она побеждает всё, даже смерть.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внутреннее, а не внешнее свойство человека; красота души определяется добротой, трудолюбием, скромностью – таковы народные представления о красоте.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дружбе и любви спасает и то  и другое, спасет душу самого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720</TotalTime>
  <Words>378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Constantia</vt:lpstr>
      <vt:lpstr>Times New Roman</vt:lpstr>
      <vt:lpstr>Wingdings 2</vt:lpstr>
      <vt:lpstr>Бумажная</vt:lpstr>
      <vt:lpstr>Поэтическая сказка А.С.Пушкина «Сказка о мёртвой царевне и семи богатырях»</vt:lpstr>
      <vt:lpstr>Презентация PowerPoint</vt:lpstr>
      <vt:lpstr>Презентация PowerPoint</vt:lpstr>
      <vt:lpstr>Презентация PowerPoint</vt:lpstr>
      <vt:lpstr>Характеристика героев сказки</vt:lpstr>
      <vt:lpstr>Презентация PowerPoint</vt:lpstr>
      <vt:lpstr>Соколко – это волшебный помощник  или верный друг?</vt:lpstr>
      <vt:lpstr>Презентация PowerPoint</vt:lpstr>
      <vt:lpstr>Вывод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</cp:lastModifiedBy>
  <cp:revision>172</cp:revision>
  <dcterms:created xsi:type="dcterms:W3CDTF">2013-04-23T03:14:38Z</dcterms:created>
  <dcterms:modified xsi:type="dcterms:W3CDTF">2022-05-08T19:53:55Z</dcterms:modified>
</cp:coreProperties>
</file>