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3EF408-078E-44A2-9306-573AA0A84663}" v="293" dt="2022-03-28T01:57:25.3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векторная графика, силуэт&#10;&#10;Автоматически созданное описание">
            <a:extLst>
              <a:ext uri="{FF2B5EF4-FFF2-40B4-BE49-F238E27FC236}">
                <a16:creationId xmlns:a16="http://schemas.microsoft.com/office/drawing/2014/main" id="{7A4D317A-0FE2-19CE-63E6-C729E1139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41" y="1232805"/>
            <a:ext cx="2743200" cy="2207029"/>
          </a:xfrm>
          <a:prstGeom prst="rect">
            <a:avLst/>
          </a:prstGeom>
        </p:spPr>
      </p:pic>
      <p:pic>
        <p:nvPicPr>
          <p:cNvPr id="5" name="Рисунок 5" descr="Изображение выглядит как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205B27FA-B972-B4D8-DD7B-66FC9107A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042" y="1232806"/>
            <a:ext cx="2743200" cy="22070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E49F7E-7C5F-54A5-9208-28A53FCE6450}"/>
              </a:ext>
            </a:extLst>
          </p:cNvPr>
          <p:cNvSpPr txBox="1"/>
          <p:nvPr/>
        </p:nvSpPr>
        <p:spPr>
          <a:xfrm>
            <a:off x="3976777" y="123645"/>
            <a:ext cx="4511614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6600" dirty="0"/>
              <a:t>Чей хвост?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6E5F57-6556-BD45-7D29-05B025D5F61A}"/>
              </a:ext>
            </a:extLst>
          </p:cNvPr>
          <p:cNvSpPr txBox="1"/>
          <p:nvPr/>
        </p:nvSpPr>
        <p:spPr>
          <a:xfrm>
            <a:off x="194634" y="3616445"/>
            <a:ext cx="280070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800" dirty="0"/>
              <a:t>Слоновий</a:t>
            </a:r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529C735B-5E16-C71B-5A2A-D8B0CCD4E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626" y="1202341"/>
            <a:ext cx="2800709" cy="2555506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286B9673-5C96-4E89-0513-8CA307C9D3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0626" y="1207503"/>
            <a:ext cx="3821502" cy="254518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2CB5F74-7BB1-46D5-59FA-092A523D8AFB}"/>
              </a:ext>
            </a:extLst>
          </p:cNvPr>
          <p:cNvSpPr txBox="1"/>
          <p:nvPr/>
        </p:nvSpPr>
        <p:spPr>
          <a:xfrm>
            <a:off x="5011948" y="3617344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800" dirty="0">
                <a:ea typeface="+mn-lt"/>
                <a:cs typeface="+mn-lt"/>
              </a:rPr>
              <a:t>Львиный</a:t>
            </a:r>
            <a:endParaRPr lang="ru-RU" sz="4800">
              <a:cs typeface="Calibri" panose="020F0502020204030204"/>
            </a:endParaRPr>
          </a:p>
        </p:txBody>
      </p:sp>
      <p:pic>
        <p:nvPicPr>
          <p:cNvPr id="2" name="Рисунок 2" descr="Изображение выглядит как коллекция картинок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D7691B79-E22B-1FC3-FD34-D825B7CCB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8249" y="1207455"/>
            <a:ext cx="2743200" cy="2545278"/>
          </a:xfrm>
          <a:prstGeom prst="rect">
            <a:avLst/>
          </a:prstGeom>
        </p:spPr>
      </p:pic>
      <p:pic>
        <p:nvPicPr>
          <p:cNvPr id="8" name="Рисунок 9" descr="Изображение выглядит как векторная графика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F57DB301-025B-E829-D14A-3402DEFFD6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249" y="1164972"/>
            <a:ext cx="2743200" cy="26302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462132-FA2C-3D94-3BF4-D8838958263D}"/>
              </a:ext>
            </a:extLst>
          </p:cNvPr>
          <p:cNvSpPr txBox="1"/>
          <p:nvPr/>
        </p:nvSpPr>
        <p:spPr>
          <a:xfrm>
            <a:off x="9324256" y="3616445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800" dirty="0"/>
              <a:t>Тигриный</a:t>
            </a:r>
          </a:p>
        </p:txBody>
      </p:sp>
      <p:pic>
        <p:nvPicPr>
          <p:cNvPr id="11" name="Рисунок 11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75452A40-7E8F-BFB2-A91A-6BE0D3D73B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023" y="4227239"/>
            <a:ext cx="2743200" cy="2630466"/>
          </a:xfrm>
          <a:prstGeom prst="rect">
            <a:avLst/>
          </a:prstGeom>
        </p:spPr>
      </p:pic>
      <p:pic>
        <p:nvPicPr>
          <p:cNvPr id="12" name="Рисунок 12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610FE700-3A46-61D2-7C9E-65DBB15EF3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023" y="4227239"/>
            <a:ext cx="2743200" cy="26304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F79C80-F310-2D3C-7FF1-420ECF512957}"/>
              </a:ext>
            </a:extLst>
          </p:cNvPr>
          <p:cNvSpPr txBox="1"/>
          <p:nvPr/>
        </p:nvSpPr>
        <p:spPr>
          <a:xfrm>
            <a:off x="64339" y="6088452"/>
            <a:ext cx="347644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800" dirty="0"/>
              <a:t>Верблюжий</a:t>
            </a:r>
          </a:p>
        </p:txBody>
      </p:sp>
      <p:pic>
        <p:nvPicPr>
          <p:cNvPr id="3" name="Рисунок 15">
            <a:extLst>
              <a:ext uri="{FF2B5EF4-FFF2-40B4-BE49-F238E27FC236}">
                <a16:creationId xmlns:a16="http://schemas.microsoft.com/office/drawing/2014/main" id="{CECA8291-2FB3-6B99-3D65-CE1D19567A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0627" y="4575684"/>
            <a:ext cx="2671314" cy="2149236"/>
          </a:xfrm>
          <a:prstGeom prst="rect">
            <a:avLst/>
          </a:prstGeom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id="{A1897BCC-FF08-2A7C-1CFD-1F06E28AC7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51871" y="4266694"/>
            <a:ext cx="2743200" cy="24652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520B3D-B3DC-9780-69FE-9D4E16F674E2}"/>
              </a:ext>
            </a:extLst>
          </p:cNvPr>
          <p:cNvSpPr txBox="1"/>
          <p:nvPr/>
        </p:nvSpPr>
        <p:spPr>
          <a:xfrm>
            <a:off x="4648919" y="6029146"/>
            <a:ext cx="337580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800" dirty="0"/>
              <a:t>Обезьяний</a:t>
            </a:r>
            <a:endParaRPr lang="ru-RU" sz="4800" dirty="0" err="1">
              <a:cs typeface="Calibri"/>
            </a:endParaRPr>
          </a:p>
        </p:txBody>
      </p:sp>
      <p:pic>
        <p:nvPicPr>
          <p:cNvPr id="18" name="Рисунок 18">
            <a:extLst>
              <a:ext uri="{FF2B5EF4-FFF2-40B4-BE49-F238E27FC236}">
                <a16:creationId xmlns:a16="http://schemas.microsoft.com/office/drawing/2014/main" id="{16CE43C5-F594-A14C-6DCF-1F91313CFD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27344" y="4439369"/>
            <a:ext cx="2743200" cy="1257300"/>
          </a:xfrm>
          <a:prstGeom prst="rect">
            <a:avLst/>
          </a:prstGeom>
        </p:spPr>
      </p:pic>
      <p:pic>
        <p:nvPicPr>
          <p:cNvPr id="19" name="Рисунок 19" descr="Изображение выглядит как стрела&#10;&#10;Автоматически созданное описание">
            <a:extLst>
              <a:ext uri="{FF2B5EF4-FFF2-40B4-BE49-F238E27FC236}">
                <a16:creationId xmlns:a16="http://schemas.microsoft.com/office/drawing/2014/main" id="{7338199B-745B-E99E-AEB2-340F48FA917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69835" y="4445164"/>
            <a:ext cx="4382220" cy="134635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02AB3F3-27C4-E7F0-2823-7B8292184169}"/>
              </a:ext>
            </a:extLst>
          </p:cNvPr>
          <p:cNvSpPr txBox="1"/>
          <p:nvPr/>
        </p:nvSpPr>
        <p:spPr>
          <a:xfrm>
            <a:off x="8026699" y="6028246"/>
            <a:ext cx="383587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4800" dirty="0"/>
              <a:t>Крокодилий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0" grpId="0"/>
      <p:bldP spid="13" grpId="0"/>
      <p:bldP spid="17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155</cp:revision>
  <dcterms:created xsi:type="dcterms:W3CDTF">2022-03-27T23:26:19Z</dcterms:created>
  <dcterms:modified xsi:type="dcterms:W3CDTF">2022-03-28T01:57:41Z</dcterms:modified>
</cp:coreProperties>
</file>