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7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C74F215-6895-4C0B-B3CA-48E080007B29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3B6A807-1FBD-441B-B17E-551D568945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CCE2377-3618-452E-AAE4-79836B0FAAE5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878246F-99CC-4243-93BC-42AFFB50B1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EC10F0B-2200-48B3-A1ED-C92273BF14DE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FDA806E-80D1-4997-81FC-DBADAC0A1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53CE12E-DBE6-451E-AD55-5D4CDF2B3AB4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5B96C50-F8D2-4823-AE6B-AAB413A4F1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9F0130B-7F15-4C38-A0A1-42F08755D9A5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8B8AAD-AE99-42E1-A28A-95C3460AF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15F640F-DEE1-4951-A70B-57C7265C7E32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35260E5-43FF-41C2-8CF4-86613E9FA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87096DB-DF04-4C09-8686-314EC78387F0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D7D6838-4BAD-458F-BD26-C72837F74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636A68C-5FD7-4803-986E-D51FAF132503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6DC48E5-8751-457E-9335-3D0096D82A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8AE6B94-7844-4827-BA09-BFFB5045C557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B511682-75E1-445D-8FE2-37C71658B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EE3EF39-3487-433E-A080-31F805F0554F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1034605-F96D-4566-B9AC-A4CF6A2E5A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2251FAE-95FD-408F-971F-7C17F86C3D74}" type="datetimeFigureOut">
              <a:rPr lang="ru-RU"/>
              <a:pPr>
                <a:defRPr/>
              </a:pPr>
              <a:t>22.04.2022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D1C90E9-27D2-4F01-8BC0-82D253102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1395413" y="2781300"/>
            <a:ext cx="6497637" cy="1655763"/>
          </a:xfrm>
          <a:prstGeom prst="rect">
            <a:avLst/>
          </a:prstGeo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«Этот удивительный космос»</a:t>
            </a:r>
            <a:endParaRPr lang="ru-RU" sz="3200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совместная работа детей и родителей</a:t>
            </a:r>
          </a:p>
        </p:txBody>
      </p:sp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971550" y="1093788"/>
            <a:ext cx="78851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сад общеразвивающего вида №26 с приоритетным осуществлением деятельности по художественно- эстетическому развитию детей»</a:t>
            </a:r>
          </a:p>
        </p:txBody>
      </p:sp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4643438" y="3981450"/>
            <a:ext cx="302418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 Симкало 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.В,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Соавтор организатор доп. Образования Горбачева Н.А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150" y="981075"/>
            <a:ext cx="8229600" cy="5314950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827088" y="1906588"/>
            <a:ext cx="37528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 детей представлений о Вселенной, Солнечной системе и ее планетах; привлечение родителей к проблеме развития познавательной сферы ребенка.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052736"/>
            <a:ext cx="3816424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3017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4213" y="739775"/>
            <a:ext cx="7775575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особенностями солнечной системы, с названиями планет;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Развивающие: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памяти, восприятия и  творческого мышления.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поддержать интерес детей к космонавтике, формировать желание делать открытия.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602038"/>
            <a:ext cx="6048672" cy="299531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41788" y="765175"/>
            <a:ext cx="4572000" cy="1322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Космос.</a:t>
            </a:r>
            <a:b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это?</a:t>
            </a:r>
          </a:p>
        </p:txBody>
      </p:sp>
      <p:sp>
        <p:nvSpPr>
          <p:cNvPr id="16386" name="Прямоугольник 4"/>
          <p:cNvSpPr>
            <a:spLocks noChangeArrowheads="1"/>
          </p:cNvSpPr>
          <p:nvPr/>
        </p:nvSpPr>
        <p:spPr bwMode="auto">
          <a:xfrm>
            <a:off x="467544" y="3860800"/>
            <a:ext cx="640871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Космос –это огромная вселенная, которая состоит из множества галактик. В одной из таких галактик ,которая  называется Млечный путь находиться наша солнечная система.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92696"/>
            <a:ext cx="4536504" cy="295232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2"/>
          <p:cNvSpPr>
            <a:spLocks noChangeArrowheads="1"/>
          </p:cNvSpPr>
          <p:nvPr/>
        </p:nvSpPr>
        <p:spPr bwMode="auto">
          <a:xfrm>
            <a:off x="4067175" y="765175"/>
            <a:ext cx="44656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с тобою на рассвете 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Улетаем на ракете, 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Ноги шире, подтянись — 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летит ракета ввысь!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9512" y="1196752"/>
            <a:ext cx="4104456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7"/>
          <p:cNvSpPr>
            <a:spLocks noChangeArrowheads="1"/>
          </p:cNvSpPr>
          <p:nvPr/>
        </p:nvSpPr>
        <p:spPr bwMode="auto">
          <a:xfrm>
            <a:off x="4391025" y="620713"/>
            <a:ext cx="43624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очень постараться,</a:t>
            </a:r>
          </a:p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очень захотеть,</a:t>
            </a:r>
          </a:p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на небо подняться</a:t>
            </a:r>
          </a:p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до Солнца долететь.</a:t>
            </a:r>
          </a:p>
        </p:txBody>
      </p:sp>
      <p:sp>
        <p:nvSpPr>
          <p:cNvPr id="18434" name="Прямоугольник 8"/>
          <p:cNvSpPr>
            <a:spLocks noChangeArrowheads="1"/>
          </p:cNvSpPr>
          <p:nvPr/>
        </p:nvSpPr>
        <p:spPr bwMode="auto">
          <a:xfrm>
            <a:off x="4356100" y="3141663"/>
            <a:ext cx="338455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всерьез, не понарошку</a:t>
            </a:r>
          </a:p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Познакомиться с Луной,</a:t>
            </a:r>
          </a:p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Погулять по ней немножко</a:t>
            </a:r>
          </a:p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вернуться вновь домой.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3888432" cy="60486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20503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183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Цель:</vt:lpstr>
      <vt:lpstr>Задачи: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Космический</dc:title>
  <dc:creator>Фокина Лидия Петровна</dc:creator>
  <cp:keywords>Шаблон презентации</cp:keywords>
  <cp:lastModifiedBy>Татьяна Симкало</cp:lastModifiedBy>
  <cp:revision>46</cp:revision>
  <dcterms:created xsi:type="dcterms:W3CDTF">2017-02-23T13:11:39Z</dcterms:created>
  <dcterms:modified xsi:type="dcterms:W3CDTF">2022-04-22T14:11:29Z</dcterms:modified>
</cp:coreProperties>
</file>