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59" autoAdjust="0"/>
    <p:restoredTop sz="86387" autoAdjust="0"/>
  </p:normalViewPr>
  <p:slideViewPr>
    <p:cSldViewPr>
      <p:cViewPr varScale="1">
        <p:scale>
          <a:sx n="71" d="100"/>
          <a:sy n="71" d="100"/>
        </p:scale>
        <p:origin x="-190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475F-D7CB-49CC-AF0A-85C2F26A20D2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4034-952E-4340-BA1F-632DA35F4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028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475F-D7CB-49CC-AF0A-85C2F26A20D2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4034-952E-4340-BA1F-632DA35F4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029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475F-D7CB-49CC-AF0A-85C2F26A20D2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4034-952E-4340-BA1F-632DA35F4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834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475F-D7CB-49CC-AF0A-85C2F26A20D2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4034-952E-4340-BA1F-632DA35F4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078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475F-D7CB-49CC-AF0A-85C2F26A20D2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4034-952E-4340-BA1F-632DA35F4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551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475F-D7CB-49CC-AF0A-85C2F26A20D2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4034-952E-4340-BA1F-632DA35F4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761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475F-D7CB-49CC-AF0A-85C2F26A20D2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4034-952E-4340-BA1F-632DA35F4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268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475F-D7CB-49CC-AF0A-85C2F26A20D2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4034-952E-4340-BA1F-632DA35F4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96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475F-D7CB-49CC-AF0A-85C2F26A20D2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4034-952E-4340-BA1F-632DA35F4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181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475F-D7CB-49CC-AF0A-85C2F26A20D2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4034-952E-4340-BA1F-632DA35F4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457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475F-D7CB-49CC-AF0A-85C2F26A20D2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C4034-952E-4340-BA1F-632DA35F4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105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A475F-D7CB-49CC-AF0A-85C2F26A20D2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C4034-952E-4340-BA1F-632DA35F4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603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7988424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>Красивая осанка или положение тела во время занятий дома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628742"/>
            <a:ext cx="5229257" cy="5229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14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68976"/>
            <a:ext cx="6696744" cy="6671941"/>
          </a:xfrm>
        </p:spPr>
      </p:pic>
    </p:spTree>
    <p:extLst>
      <p:ext uri="{BB962C8B-B14F-4D97-AF65-F5344CB8AC3E}">
        <p14:creationId xmlns:p14="http://schemas.microsoft.com/office/powerpoint/2010/main" val="3442591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16632"/>
            <a:ext cx="6630207" cy="6624069"/>
          </a:xfrm>
        </p:spPr>
      </p:pic>
    </p:spTree>
    <p:extLst>
      <p:ext uri="{BB962C8B-B14F-4D97-AF65-F5344CB8AC3E}">
        <p14:creationId xmlns:p14="http://schemas.microsoft.com/office/powerpoint/2010/main" val="778580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36" y="188640"/>
            <a:ext cx="6870316" cy="6605001"/>
          </a:xfrm>
        </p:spPr>
      </p:pic>
    </p:spTree>
    <p:extLst>
      <p:ext uri="{BB962C8B-B14F-4D97-AF65-F5344CB8AC3E}">
        <p14:creationId xmlns:p14="http://schemas.microsoft.com/office/powerpoint/2010/main" val="1620815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380" y="107362"/>
            <a:ext cx="6708545" cy="6634006"/>
          </a:xfrm>
        </p:spPr>
      </p:pic>
    </p:spTree>
    <p:extLst>
      <p:ext uri="{BB962C8B-B14F-4D97-AF65-F5344CB8AC3E}">
        <p14:creationId xmlns:p14="http://schemas.microsoft.com/office/powerpoint/2010/main" val="78184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6632"/>
            <a:ext cx="6696744" cy="6591332"/>
          </a:xfrm>
        </p:spPr>
      </p:pic>
    </p:spTree>
    <p:extLst>
      <p:ext uri="{BB962C8B-B14F-4D97-AF65-F5344CB8AC3E}">
        <p14:creationId xmlns:p14="http://schemas.microsoft.com/office/powerpoint/2010/main" val="2075635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524" y="116631"/>
            <a:ext cx="6775844" cy="6625271"/>
          </a:xfrm>
        </p:spPr>
      </p:pic>
    </p:spTree>
    <p:extLst>
      <p:ext uri="{BB962C8B-B14F-4D97-AF65-F5344CB8AC3E}">
        <p14:creationId xmlns:p14="http://schemas.microsoft.com/office/powerpoint/2010/main" val="127972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4906"/>
            <a:ext cx="7704856" cy="6549211"/>
          </a:xfrm>
        </p:spPr>
      </p:pic>
    </p:spTree>
    <p:extLst>
      <p:ext uri="{BB962C8B-B14F-4D97-AF65-F5344CB8AC3E}">
        <p14:creationId xmlns:p14="http://schemas.microsoft.com/office/powerpoint/2010/main" val="7838305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Красивая осанка или положение тела во время занятий дома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Красивая осанка или положение тела во время занятий дома</dc:title>
  <dc:creator>User</dc:creator>
  <cp:lastModifiedBy>User</cp:lastModifiedBy>
  <cp:revision>1</cp:revision>
  <dcterms:created xsi:type="dcterms:W3CDTF">2021-11-21T12:15:38Z</dcterms:created>
  <dcterms:modified xsi:type="dcterms:W3CDTF">2021-11-21T12:24:03Z</dcterms:modified>
</cp:coreProperties>
</file>