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310" r:id="rId4"/>
    <p:sldId id="311" r:id="rId5"/>
    <p:sldId id="312" r:id="rId6"/>
    <p:sldId id="289" r:id="rId7"/>
    <p:sldId id="290" r:id="rId8"/>
    <p:sldId id="293" r:id="rId9"/>
    <p:sldId id="295" r:id="rId10"/>
    <p:sldId id="296" r:id="rId11"/>
    <p:sldId id="294" r:id="rId12"/>
    <p:sldId id="299" r:id="rId13"/>
    <p:sldId id="298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13" r:id="rId22"/>
    <p:sldId id="30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AD2F16-6AF5-453F-A4B9-4A6DFAF5E3F6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2473B-40FA-4978-BB27-0F7DD0684D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CF8A3E-92A1-4432-B4BE-0A5784C1EDAD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271CED-4C2A-46C1-9E94-2CCEC1E11C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8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8C865D-4921-4867-827C-05F326FD7C52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3070DD-EE8D-45B9-87F8-C8239732B6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51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B610AE-FEC4-4666-A1E8-35878F6BBA05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874742-DA37-4B5B-A477-C8A8B5C879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9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87ED75-EE89-4E37-8988-D988053D5FD8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DDBC76-DC73-471A-9D82-0678AF8232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80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710738-5CDD-42CB-860A-9240BA6B0FC6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7542C-C48D-46FB-BA2E-6687B9C7F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1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AA1ABB-24A1-468D-961E-13252A45C6DC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48961-5E69-4326-9803-0519150DDE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6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C44572-5DCD-4B49-9BF3-BCAFB71D5F44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D3ED2-94DB-4E6F-A99D-83A842445C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1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D71F8E-354D-4A73-869C-4FC69ADB3EC6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13CD5-DBEE-44AB-9012-3133BAB42F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57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DDDEF0-2833-4EDE-8C9D-D927CE264920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4F5BC4-1A9B-4452-A737-5BE0957D79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37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DED159-762F-426C-8776-CCA22A7C3B9B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0DC71-F1B6-424B-956D-B0735611BE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60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222E6A-77EE-4C99-916F-6D7BA2DF6CB9}" type="datetimeFigureOut">
              <a:rPr lang="ru-RU" smtClean="0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22DA74-5F02-4C71-801E-7E5416277C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7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r-ped-ob.ru/content/podvig" TargetMode="External"/><Relationship Id="rId2" Type="http://schemas.openxmlformats.org/officeDocument/2006/relationships/hyperlink" Target="http://www.sar-ped-ob.ru/opyt/skazhi-narkotikam-net-sdelay-pravilnyy-vyb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shkola/vneklassnaya-rabota/library/2022/05/08/stsenariy-torzhestvennoy-lineyke-posvyashchennoy" TargetMode="External"/><Relationship Id="rId5" Type="http://schemas.openxmlformats.org/officeDocument/2006/relationships/hyperlink" Target="https://nsportal.ru/node/1465232" TargetMode="External"/><Relationship Id="rId4" Type="http://schemas.openxmlformats.org/officeDocument/2006/relationships/hyperlink" Target="https://nsportal.ru/node/1270780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3000" y="548681"/>
            <a:ext cx="6858000" cy="648071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2D2F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 "Средняя общеобразовательная школа № 19" г. Балаково Саратовской области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43000" y="1844824"/>
            <a:ext cx="6858000" cy="4536504"/>
          </a:xfrm>
        </p:spPr>
        <p:txBody>
          <a:bodyPr>
            <a:normAutofit fontScale="70000" lnSpcReduction="20000"/>
          </a:bodyPr>
          <a:lstStyle/>
          <a:p>
            <a:endParaRPr lang="ru-RU" sz="4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«Навигаторы детства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Ушаковой Иоланты Вячеславовны.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«Помнит сердце, не забудет никогда!»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на базе школьного музея, посвященные Великой Победе.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16832"/>
            <a:ext cx="4269044" cy="32017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916832"/>
            <a:ext cx="4269044" cy="32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55902"/>
            <a:ext cx="7886700" cy="204659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Поздравление ветеранов ВОВ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933056"/>
            <a:ext cx="3312368" cy="26024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457118"/>
            <a:ext cx="3007246" cy="4449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2"/>
            <a:ext cx="3312368" cy="248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243407"/>
            <a:ext cx="7886700" cy="158417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«Сирень победы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340768"/>
            <a:ext cx="3552395" cy="2664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398" y="980728"/>
            <a:ext cx="4293705" cy="32202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422" y="4107904"/>
            <a:ext cx="3816424" cy="272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57405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 здоровый образ жизни!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акция «Брось сигарету – получи конфету»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38" y="1988840"/>
            <a:ext cx="4461064" cy="33457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36912"/>
            <a:ext cx="3909337" cy="352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муниципальном конкурсе «Все краски творчества против наркотиков»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60" y="1844824"/>
            <a:ext cx="4586600" cy="3394387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506" y="2636912"/>
            <a:ext cx="4176464" cy="3133307"/>
          </a:xfrm>
        </p:spPr>
      </p:pic>
    </p:spTree>
    <p:extLst>
      <p:ext uri="{BB962C8B-B14F-4D97-AF65-F5344CB8AC3E}">
        <p14:creationId xmlns:p14="http://schemas.microsoft.com/office/powerpoint/2010/main" val="30059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мероприятия посвященные дню борьбы со СПИДом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4053020" cy="30397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891" y="2852936"/>
            <a:ext cx="4128459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23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881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в школе.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65" y="3487817"/>
            <a:ext cx="4289127" cy="31882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31413"/>
            <a:ext cx="3394489" cy="24382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931413"/>
            <a:ext cx="3439294" cy="2430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71492"/>
            <a:ext cx="4176464" cy="318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8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100811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спортом дружить – здоровым быть!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534" y="3998422"/>
            <a:ext cx="2444747" cy="26971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30173"/>
            <a:ext cx="2592288" cy="34590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12294"/>
            <a:ext cx="2880320" cy="2469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897" y="938872"/>
            <a:ext cx="2206150" cy="292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1098542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Волонтерская деятельность. Старшие – младшим.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1124744"/>
            <a:ext cx="3223339" cy="24175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24000"/>
            <a:ext cx="3177486" cy="24182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213" y="3645023"/>
            <a:ext cx="3883188" cy="29123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645024"/>
            <a:ext cx="3883188" cy="291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9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Эколого-благотворительная акция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78451"/>
            <a:ext cx="3818817" cy="28641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840" y="4211371"/>
            <a:ext cx="3240360" cy="24302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64953" y="1789554"/>
            <a:ext cx="4888823" cy="366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1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 Иоланта Вячеславовна -  учитель музыки. Руководитель волонтерского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отряда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вместе».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28" y="1466574"/>
            <a:ext cx="3886200" cy="29146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72816"/>
            <a:ext cx="3886200" cy="41764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509120"/>
            <a:ext cx="2720863" cy="204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2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4076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 ВЕСЕЛЫХ И НАХОДЧИВЫХ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11" y="980728"/>
            <a:ext cx="4032448" cy="27157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978270"/>
            <a:ext cx="3933478" cy="2717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7" y="3715404"/>
            <a:ext cx="4608511" cy="292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9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разработки по воспитанию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«Скажи наркотикам нет! Сделай правильный выбор!».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www.sar-ped-ob.ru/opyt/skazhi-narkotikam-net-sdelay-pravilnyy-vybor</a:t>
            </a:r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интегрированного урока «Подвиг».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www.sar-ped-ob.ru/content/podvig</a:t>
            </a:r>
            <a:endParaRPr lang="ru-RU" dirty="0" smtClean="0"/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внеурочной деятельности</a:t>
            </a:r>
            <a:r>
              <a:rPr lang="ru-RU" dirty="0" smtClean="0"/>
              <a:t>.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nsportal.ru/node/1270780</a:t>
            </a:r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на тему «Роль музыки в воспитании и формировании личности».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nsportal.ru/node/1465232</a:t>
            </a:r>
            <a:endParaRPr lang="ru-RU" dirty="0" smtClean="0"/>
          </a:p>
          <a:p>
            <a:r>
              <a:rPr lang="ru-RU" sz="20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торжественной линейки посвященной празднованию Дня Победы 9 мая</a:t>
            </a:r>
            <a:r>
              <a:rPr lang="ru-RU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sz="2000" dirty="0" smtClean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nsportal.ru/shkola/vneklassnaya-rabota/library/2022/05/08/stsenariy-torzhestvennoy-lineyke-posvyashchennoy</a:t>
            </a:r>
            <a:endParaRPr lang="ru-RU" sz="2000" dirty="0" smtClean="0">
              <a:solidFill>
                <a:srgbClr val="2125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3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Личная карта участника конкурса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Ушакова Иоланта Вячеславовна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27.03.1972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Душанбинское педагогическое училище им. Крупской. Квалификация – учитель пения, музыкальный руководитель. Региональный финансово-экономический институт г. Курск. Квалификация – экономист. Повышение квалификации по дополнительной профессиональной программе «Внедрение целевой модели развития дополнительного образования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СОШ№ 19. Занимаемая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учитель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музыки. Педагогический стаж – 19 лет.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работа: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вокально-хоровой кружок; музыкально-литературный кружок; руководитель волонтерского отряда «Мы вместе».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замыслы: участие в профессиональных конкурсах; участие в сетевых сообществах; составление мультимедийных презентаций к урокам и внеклассным мероприятиям</a:t>
            </a:r>
            <a:r>
              <a:rPr lang="ru-RU" dirty="0" smtClean="0"/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конкурсах и  мероприятиях различной направленности и уровня.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76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7726"/>
            <a:ext cx="7886700" cy="98720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11" y="925182"/>
            <a:ext cx="1895499" cy="2689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627" y="925182"/>
            <a:ext cx="1834770" cy="26029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549" y="925182"/>
            <a:ext cx="1787095" cy="2535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761" y="927877"/>
            <a:ext cx="1786318" cy="25388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679332"/>
            <a:ext cx="1909705" cy="27142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343" y="3703740"/>
            <a:ext cx="1839253" cy="26443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66" y="3735622"/>
            <a:ext cx="1828061" cy="25805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761" y="3634198"/>
            <a:ext cx="1853432" cy="267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1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9361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моих учеников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13" y="1052736"/>
            <a:ext cx="1861737" cy="25738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877" y="1095430"/>
            <a:ext cx="1745764" cy="25738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386" y="1101792"/>
            <a:ext cx="1810962" cy="25738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217" y="1131202"/>
            <a:ext cx="1821958" cy="25895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386" y="3862959"/>
            <a:ext cx="1795952" cy="25525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52" y="3862959"/>
            <a:ext cx="1807939" cy="2564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4211649"/>
            <a:ext cx="2017194" cy="20994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032" y="4208526"/>
            <a:ext cx="2368525" cy="206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633"/>
            <a:ext cx="7886700" cy="115212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партнерство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268761"/>
            <a:ext cx="3496788" cy="24454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4765" y="1293102"/>
            <a:ext cx="3429288" cy="24454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718" y="3933055"/>
            <a:ext cx="3662266" cy="27467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706" y="3933056"/>
            <a:ext cx="3662268" cy="27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78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партнерство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721" y="1281981"/>
            <a:ext cx="3347500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241" y="1275193"/>
            <a:ext cx="3263888" cy="2592288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017138"/>
            <a:ext cx="3403910" cy="2552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17138"/>
            <a:ext cx="3360376" cy="252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«МИЛОСЕРДИЕ»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 концерты подготовленные для дома Ветеранов.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69" y="1556791"/>
            <a:ext cx="2575036" cy="44464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017" y="1630529"/>
            <a:ext cx="2532334" cy="4372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892" y="1556792"/>
            <a:ext cx="2581316" cy="444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 концерты подготовленные для дома Ветеранов.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88" y="1505429"/>
            <a:ext cx="3810000" cy="2857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324" y="4314760"/>
            <a:ext cx="3066764" cy="2354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361" y="1470518"/>
            <a:ext cx="4374551" cy="328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</TotalTime>
  <Words>312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общеобразовательное учреждение "Средняя общеобразовательная школа № 19" г. Балаково Саратовской области</vt:lpstr>
      <vt:lpstr>Ушакова Иоланта Вячеславовна -  учитель музыки. Руководитель волонтерского отряда  «Мы вместе». </vt:lpstr>
      <vt:lpstr>Личная карта участника конкурса</vt:lpstr>
      <vt:lpstr>Мои достижения</vt:lpstr>
      <vt:lpstr>Достижения моих учеников</vt:lpstr>
      <vt:lpstr>Социальное партнерство</vt:lpstr>
      <vt:lpstr>Социальное партнерство</vt:lpstr>
      <vt:lpstr>«МИЛОСЕРДИЕ» Праздничные концерты подготовленные для дома Ветеранов. </vt:lpstr>
      <vt:lpstr>Праздничные концерты подготовленные для дома Ветеранов. </vt:lpstr>
      <vt:lpstr>«Помнит сердце, не забудет никогда!» Мероприятия на базе школьного музея, посвященные Великой Победе.</vt:lpstr>
      <vt:lpstr>Поздравление ветеранов ВОВ</vt:lpstr>
      <vt:lpstr>Акция «Сирень победы»</vt:lpstr>
      <vt:lpstr>Мы за здоровый образ жизни! Всероссийская акция «Брось сигарету – получи конфету»</vt:lpstr>
      <vt:lpstr>Участие в муниципальном конкурсе «Все краски творчества против наркотиков»</vt:lpstr>
      <vt:lpstr>Школьные мероприятия посвященные дню борьбы со СПИДом</vt:lpstr>
      <vt:lpstr>Праздники в школе. </vt:lpstr>
      <vt:lpstr>Со спортом дружить – здоровым быть!</vt:lpstr>
      <vt:lpstr>Волонтерская деятельность. Старшие – младшим.</vt:lpstr>
      <vt:lpstr>Эколого-благотворительная акция «оБЕРЕГАй»</vt:lpstr>
      <vt:lpstr>КЛУБ ВЕСЕЛЫХ И НАХОДЧИВЫХ</vt:lpstr>
      <vt:lpstr>Методические разработки по воспитанию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Пользователь Windows</cp:lastModifiedBy>
  <cp:revision>73</cp:revision>
  <dcterms:created xsi:type="dcterms:W3CDTF">2011-10-25T17:37:29Z</dcterms:created>
  <dcterms:modified xsi:type="dcterms:W3CDTF">2022-05-08T11:26:04Z</dcterms:modified>
</cp:coreProperties>
</file>