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ДЕТИ – ГЕРОИ ВЕЛИКОЙ ОТЕЧЕСТВЕННОЙ ВОЙНЫ</a:t>
            </a:r>
          </a:p>
        </p:txBody>
      </p:sp>
    </p:spTree>
    <p:extLst>
      <p:ext uri="{BB962C8B-B14F-4D97-AF65-F5344CB8AC3E}">
        <p14:creationId xmlns:p14="http://schemas.microsoft.com/office/powerpoint/2010/main" val="288765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89" y="0"/>
            <a:ext cx="9144000" cy="6861989"/>
          </a:xfrm>
        </p:spPr>
      </p:pic>
    </p:spTree>
    <p:extLst>
      <p:ext uri="{BB962C8B-B14F-4D97-AF65-F5344CB8AC3E}">
        <p14:creationId xmlns:p14="http://schemas.microsoft.com/office/powerpoint/2010/main" val="1932221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2" y="8379"/>
            <a:ext cx="9127518" cy="6849621"/>
          </a:xfrm>
        </p:spPr>
      </p:pic>
    </p:spTree>
    <p:extLst>
      <p:ext uri="{BB962C8B-B14F-4D97-AF65-F5344CB8AC3E}">
        <p14:creationId xmlns:p14="http://schemas.microsoft.com/office/powerpoint/2010/main" val="2643640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90"/>
            <a:ext cx="9144000" cy="6861990"/>
          </a:xfrm>
        </p:spPr>
      </p:pic>
    </p:spTree>
    <p:extLst>
      <p:ext uri="{BB962C8B-B14F-4D97-AF65-F5344CB8AC3E}">
        <p14:creationId xmlns:p14="http://schemas.microsoft.com/office/powerpoint/2010/main" val="1323962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90"/>
            <a:ext cx="9144000" cy="6861990"/>
          </a:xfrm>
        </p:spPr>
      </p:pic>
    </p:spTree>
    <p:extLst>
      <p:ext uri="{BB962C8B-B14F-4D97-AF65-F5344CB8AC3E}">
        <p14:creationId xmlns:p14="http://schemas.microsoft.com/office/powerpoint/2010/main" val="1835563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90"/>
            <a:ext cx="9144000" cy="6861990"/>
          </a:xfrm>
        </p:spPr>
      </p:pic>
    </p:spTree>
    <p:extLst>
      <p:ext uri="{BB962C8B-B14F-4D97-AF65-F5344CB8AC3E}">
        <p14:creationId xmlns:p14="http://schemas.microsoft.com/office/powerpoint/2010/main" val="2376793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86" y="-24166"/>
            <a:ext cx="9170886" cy="6882166"/>
          </a:xfrm>
        </p:spPr>
      </p:pic>
    </p:spTree>
    <p:extLst>
      <p:ext uri="{BB962C8B-B14F-4D97-AF65-F5344CB8AC3E}">
        <p14:creationId xmlns:p14="http://schemas.microsoft.com/office/powerpoint/2010/main" val="49182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90"/>
            <a:ext cx="9144000" cy="6861990"/>
          </a:xfrm>
        </p:spPr>
      </p:pic>
    </p:spTree>
    <p:extLst>
      <p:ext uri="{BB962C8B-B14F-4D97-AF65-F5344CB8AC3E}">
        <p14:creationId xmlns:p14="http://schemas.microsoft.com/office/powerpoint/2010/main" val="4080568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90"/>
            <a:ext cx="9144000" cy="6861990"/>
          </a:xfrm>
        </p:spPr>
      </p:pic>
    </p:spTree>
    <p:extLst>
      <p:ext uri="{BB962C8B-B14F-4D97-AF65-F5344CB8AC3E}">
        <p14:creationId xmlns:p14="http://schemas.microsoft.com/office/powerpoint/2010/main" val="28783324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6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Franklin Gothic Book</vt:lpstr>
      <vt:lpstr>Franklin Gothic Medium</vt:lpstr>
      <vt:lpstr>Wingdings 2</vt:lpstr>
      <vt:lpstr>Трек</vt:lpstr>
      <vt:lpstr>ДЕТИ – ГЕРОИ ВЕЛИКОЙ ОТЕЧЕСТВЕННОЙ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– ГЕРОИ ВЕЛИКОЙ ОТЕЧЕСТВЕННОЙ ВОЙНЫ</dc:title>
  <dc:creator>Зоя</dc:creator>
  <cp:lastModifiedBy>dns office</cp:lastModifiedBy>
  <cp:revision>2</cp:revision>
  <dcterms:created xsi:type="dcterms:W3CDTF">2019-05-04T16:15:49Z</dcterms:created>
  <dcterms:modified xsi:type="dcterms:W3CDTF">2022-05-08T17:55:18Z</dcterms:modified>
</cp:coreProperties>
</file>