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7" r:id="rId2"/>
    <p:sldId id="261" r:id="rId3"/>
    <p:sldId id="258" r:id="rId4"/>
    <p:sldId id="259" r:id="rId5"/>
    <p:sldId id="262" r:id="rId6"/>
    <p:sldId id="263" r:id="rId7"/>
    <p:sldId id="287" r:id="rId8"/>
    <p:sldId id="264" r:id="rId9"/>
    <p:sldId id="266" r:id="rId10"/>
    <p:sldId id="277" r:id="rId11"/>
    <p:sldId id="28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005" autoAdjust="0"/>
  </p:normalViewPr>
  <p:slideViewPr>
    <p:cSldViewPr>
      <p:cViewPr varScale="1">
        <p:scale>
          <a:sx n="83" d="100"/>
          <a:sy n="83" d="100"/>
        </p:scale>
        <p:origin x="142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C897174-FCD6-427A-B4CB-0D4B8728404A}" type="datetimeFigureOut">
              <a:rPr lang="ru-RU" smtClean="0"/>
              <a:pPr/>
              <a:t>08.05.2022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AEBB61F-E1E0-4893-9F7E-BD8C037A66C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60648"/>
            <a:ext cx="7851648" cy="293975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600" b="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Современный воспитатель</a:t>
            </a:r>
            <a:endParaRPr lang="ru-RU" sz="3600" dirty="0"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175" y="3429000"/>
            <a:ext cx="4826000" cy="1552575"/>
          </a:xfrm>
        </p:spPr>
        <p:txBody>
          <a:bodyPr>
            <a:normAutofit fontScale="92500" lnSpcReduction="20000"/>
          </a:bodyPr>
          <a:lstStyle/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Исполнитель:</a:t>
            </a:r>
          </a:p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студентка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IV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курса группы №19 </a:t>
            </a:r>
          </a:p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специальность 44.02.01 </a:t>
            </a:r>
          </a:p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Вепхвадзе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Марьям Романовна</a:t>
            </a:r>
          </a:p>
          <a:p>
            <a:pPr marR="0" algn="r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Наставник: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Кирпа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О.Ю.,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71550" y="333375"/>
            <a:ext cx="78486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kern="0" dirty="0" smtClean="0">
                <a:latin typeface="Times New Roman" pitchFamily="18" charset="0"/>
                <a:cs typeface="Times New Roman" pitchFamily="18" charset="0"/>
              </a:rPr>
              <a:t>Государственное </a:t>
            </a:r>
            <a:r>
              <a:rPr lang="ru-RU" sz="1600" b="1" kern="0" dirty="0">
                <a:latin typeface="Times New Roman" pitchFamily="18" charset="0"/>
                <a:cs typeface="Times New Roman" pitchFamily="18" charset="0"/>
              </a:rPr>
              <a:t>казенное профессиональное образовательное учреждение «Прохладненский многопрофильный колледж»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63938" y="6237288"/>
            <a:ext cx="1871662" cy="431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Прохладный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2021год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Необходимые качества современного воспитателя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Трудолюбие</a:t>
            </a:r>
          </a:p>
          <a:p>
            <a:r>
              <a:rPr lang="ru-RU" dirty="0" smtClean="0"/>
              <a:t>Работоспособность</a:t>
            </a:r>
          </a:p>
          <a:p>
            <a:r>
              <a:rPr lang="ru-RU" dirty="0" smtClean="0"/>
              <a:t>Дисциплинированность </a:t>
            </a:r>
          </a:p>
          <a:p>
            <a:r>
              <a:rPr lang="ru-RU" dirty="0" smtClean="0"/>
              <a:t>Ответственность </a:t>
            </a:r>
          </a:p>
          <a:p>
            <a:r>
              <a:rPr lang="ru-RU" dirty="0" smtClean="0"/>
              <a:t>Умение поставить цель избрать пути ее организованность</a:t>
            </a:r>
          </a:p>
          <a:p>
            <a:r>
              <a:rPr lang="ru-RU" dirty="0" smtClean="0"/>
              <a:t>Настойчивость  </a:t>
            </a:r>
          </a:p>
          <a:p>
            <a:r>
              <a:rPr lang="ru-RU" dirty="0" smtClean="0"/>
              <a:t>Систематическое и планомерное повышение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своего профессионального уровня </a:t>
            </a:r>
          </a:p>
          <a:p>
            <a:pPr marL="0" indent="0">
              <a:buNone/>
            </a:pPr>
            <a:r>
              <a:rPr lang="ru-RU" dirty="0" smtClean="0"/>
              <a:t>Стремление постоянно повышение качество своего  труда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69269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Каким быть должен воспитатель?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Конечно, добрым должен быть!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Любить детей, любить ученье,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Свою профессию любить!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Каким быть должен воспитатель?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Конечно, щедрым должен быть.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Всего себя без сожаленья</a:t>
            </a:r>
          </a:p>
          <a:p>
            <a:pPr algn="ctr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Он должен детям подарить!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Мой наставник 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Ольга Юрьевна\Desktop\фото 20г\IMG_20201029_0033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271138"/>
            <a:ext cx="2880320" cy="4205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Быть воспитателем не просто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 Юрьевна\Desktop\фото 20г\IMG_20191213_0925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319718"/>
            <a:ext cx="2880320" cy="384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 Юрьевна\Desktop\фото 20г\IMG_20200120_0919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4648" y="6183306"/>
            <a:ext cx="3176459" cy="2382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Ольга Юрьевна\Desktop\фото 20г\IMG_20200120_0919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054" y="2692996"/>
            <a:ext cx="3790572" cy="3474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Детский сад – это второй дом для детей</a:t>
            </a:r>
          </a:p>
        </p:txBody>
      </p:sp>
      <p:pic>
        <p:nvPicPr>
          <p:cNvPr id="3074" name="Picture 2" descr="C:\Users\Ольга Юрьевна\Desktop\фото 20г\2020г\IMG_20201207_0821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76872"/>
            <a:ext cx="3096344" cy="4128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льга Юрьевна\Desktop\фото 20г\фото 20г\IMG-20201020-WA00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4522401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Современный педагог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492896"/>
            <a:ext cx="7408333" cy="363326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Современный педагог –это педагог способный работать в условиях введения новых государственных стандартов образования и федеральных государственных требований к структуре основной общеобразовательной программе дошкольного образования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личность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Ольга Юрьевна\Desktop\IMG-20210526-WA00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2880320" cy="384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видио занятия. нов. мур\IMG_315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822296"/>
            <a:ext cx="4160331" cy="3120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Мы поём вместе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Ольга Юрьевна\Desktop\фото 20г\2020г\IMG_20201028_0915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5152" y="2674938"/>
            <a:ext cx="4601633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Друг в лице воспитателя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Ольга Юрьевна\Desktop\IMG-20191209-WA00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420888"/>
            <a:ext cx="396044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Ольга Юрьевна\Desktop\IMG-20191128-WA0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782" y="2398028"/>
            <a:ext cx="2767626" cy="340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Забота о здоровье детей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Ольга Юрьевна\Desktop\фото 20г\фото 20г\IMG-20201020-WA00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566" y="1916832"/>
            <a:ext cx="261029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видио занятия. нов. мур\IMG_31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4032320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380</TotalTime>
  <Words>161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Candara</vt:lpstr>
      <vt:lpstr>Symbol</vt:lpstr>
      <vt:lpstr>Times New Roman</vt:lpstr>
      <vt:lpstr>Wingdings 3</vt:lpstr>
      <vt:lpstr>Волна</vt:lpstr>
      <vt:lpstr> Современный воспитатель</vt:lpstr>
      <vt:lpstr>Мой наставник </vt:lpstr>
      <vt:lpstr>Быть воспитателем не просто</vt:lpstr>
      <vt:lpstr>Детский сад – это второй дом для детей</vt:lpstr>
      <vt:lpstr>Современный педагог</vt:lpstr>
      <vt:lpstr>Творческая личность</vt:lpstr>
      <vt:lpstr>Мы поём вместе </vt:lpstr>
      <vt:lpstr>Друг в лице воспитателя</vt:lpstr>
      <vt:lpstr>Забота о здоровье детей</vt:lpstr>
      <vt:lpstr>Необходимые качества современного воспитателя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Курсовая работа  Тема «Методы эффективного взаимодействия ДОО с семьей»</dc:title>
  <dc:creator>777</dc:creator>
  <cp:lastModifiedBy>ACER</cp:lastModifiedBy>
  <cp:revision>42</cp:revision>
  <dcterms:created xsi:type="dcterms:W3CDTF">2017-05-30T17:28:40Z</dcterms:created>
  <dcterms:modified xsi:type="dcterms:W3CDTF">2022-05-08T08:30:21Z</dcterms:modified>
</cp:coreProperties>
</file>