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60D37-D4E6-467B-A0F3-B80CF120FB91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AE686-653E-4D0E-A0F5-08A0F15E3E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3188739_3-phonoteka-org-p-den-pobedi-fon-dlya-fotoshopa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7" y="980728"/>
            <a:ext cx="31683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Обелиски</a:t>
            </a:r>
          </a:p>
          <a:p>
            <a:pPr fontAlgn="base"/>
            <a:r>
              <a:rPr lang="ru-RU" i="1" dirty="0" smtClean="0"/>
              <a:t>                            А</a:t>
            </a:r>
            <a:r>
              <a:rPr lang="ru-RU" i="1" dirty="0"/>
              <a:t>. </a:t>
            </a:r>
            <a:r>
              <a:rPr lang="ru-RU" i="1" dirty="0" smtClean="0"/>
              <a:t>Терновский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Стоят в России обелиски,</a:t>
            </a:r>
            <a:br>
              <a:rPr lang="ru-RU" dirty="0"/>
            </a:br>
            <a:r>
              <a:rPr lang="ru-RU" dirty="0"/>
              <a:t>На них фамилии солдат…</a:t>
            </a:r>
            <a:br>
              <a:rPr lang="ru-RU" dirty="0"/>
            </a:br>
            <a:r>
              <a:rPr lang="ru-RU" dirty="0"/>
              <a:t>Мои ровесники мальчишки</a:t>
            </a:r>
            <a:br>
              <a:rPr lang="ru-RU" dirty="0"/>
            </a:br>
            <a:r>
              <a:rPr lang="ru-RU" dirty="0"/>
              <a:t>Под обелисками лежат.</a:t>
            </a:r>
            <a:br>
              <a:rPr lang="ru-RU" dirty="0"/>
            </a:br>
            <a:r>
              <a:rPr lang="ru-RU" dirty="0"/>
              <a:t>И к ним, притихшие в печали,</a:t>
            </a:r>
            <a:br>
              <a:rPr lang="ru-RU" dirty="0"/>
            </a:br>
            <a:r>
              <a:rPr lang="ru-RU" dirty="0"/>
              <a:t>Цветы приносят полевые</a:t>
            </a:r>
            <a:br>
              <a:rPr lang="ru-RU" dirty="0"/>
            </a:br>
            <a:r>
              <a:rPr lang="ru-RU" dirty="0"/>
              <a:t>Девчонки те, что их так ждали,</a:t>
            </a:r>
            <a:br>
              <a:rPr lang="ru-RU" dirty="0"/>
            </a:br>
            <a:r>
              <a:rPr lang="ru-RU" dirty="0"/>
              <a:t>Теперь уже совсем седые.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20072" y="1988840"/>
            <a:ext cx="2952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День Победы</a:t>
            </a:r>
          </a:p>
          <a:p>
            <a:pPr fontAlgn="base"/>
            <a:r>
              <a:rPr lang="ru-RU" i="1" dirty="0" smtClean="0"/>
              <a:t>                             Т</a:t>
            </a:r>
            <a:r>
              <a:rPr lang="ru-RU" i="1" dirty="0"/>
              <a:t>. </a:t>
            </a:r>
            <a:r>
              <a:rPr lang="ru-RU" i="1" dirty="0" smtClean="0"/>
              <a:t>Белозеров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Майский праздник —</a:t>
            </a:r>
            <a:br>
              <a:rPr lang="ru-RU" dirty="0"/>
            </a:br>
            <a:r>
              <a:rPr lang="ru-RU" dirty="0"/>
              <a:t>День Победы</a:t>
            </a:r>
            <a:br>
              <a:rPr lang="ru-RU" dirty="0"/>
            </a:br>
            <a:r>
              <a:rPr lang="ru-RU" dirty="0"/>
              <a:t>Отмечает вся страна.</a:t>
            </a:r>
            <a:br>
              <a:rPr lang="ru-RU" dirty="0"/>
            </a:br>
            <a:r>
              <a:rPr lang="ru-RU" dirty="0"/>
              <a:t>Надевают наши деды</a:t>
            </a:r>
            <a:br>
              <a:rPr lang="ru-RU" dirty="0"/>
            </a:br>
            <a:r>
              <a:rPr lang="ru-RU" dirty="0"/>
              <a:t>Боевые ордена.</a:t>
            </a:r>
          </a:p>
          <a:p>
            <a:pPr fontAlgn="base"/>
            <a:r>
              <a:rPr lang="ru-RU" dirty="0"/>
              <a:t>Их с утра зовёт дорога</a:t>
            </a:r>
            <a:br>
              <a:rPr lang="ru-RU" dirty="0"/>
            </a:br>
            <a:r>
              <a:rPr lang="ru-RU" dirty="0"/>
              <a:t>На торжественный парад.</a:t>
            </a:r>
            <a:br>
              <a:rPr lang="ru-RU" dirty="0"/>
            </a:br>
            <a:r>
              <a:rPr lang="ru-RU" dirty="0"/>
              <a:t>И задумчиво с порога</a:t>
            </a:r>
            <a:br>
              <a:rPr lang="ru-RU" dirty="0"/>
            </a:br>
            <a:r>
              <a:rPr lang="ru-RU" dirty="0"/>
              <a:t>Вслед им бабушки глядят.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3188739_3-phonoteka-org-p-den-pobedi-fon-dlya-fotoshopa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980728"/>
            <a:ext cx="28803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Что за праздник?</a:t>
            </a:r>
          </a:p>
          <a:p>
            <a:pPr fontAlgn="base"/>
            <a:r>
              <a:rPr lang="ru-RU" i="1" dirty="0" smtClean="0"/>
              <a:t>                            Н</a:t>
            </a:r>
            <a:r>
              <a:rPr lang="ru-RU" i="1" dirty="0"/>
              <a:t>. </a:t>
            </a:r>
            <a:r>
              <a:rPr lang="ru-RU" i="1" dirty="0" smtClean="0"/>
              <a:t>Иванова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В небе праздничный салют,</a:t>
            </a:r>
            <a:br>
              <a:rPr lang="ru-RU" dirty="0"/>
            </a:br>
            <a:r>
              <a:rPr lang="ru-RU" dirty="0"/>
              <a:t>Фейерверки там и тут.</a:t>
            </a:r>
            <a:br>
              <a:rPr lang="ru-RU" dirty="0"/>
            </a:br>
            <a:r>
              <a:rPr lang="ru-RU" dirty="0"/>
              <a:t>Поздравляет вся страна</a:t>
            </a:r>
            <a:br>
              <a:rPr lang="ru-RU" dirty="0"/>
            </a:br>
            <a:r>
              <a:rPr lang="ru-RU" dirty="0"/>
              <a:t>Славных ветеранов.</a:t>
            </a:r>
          </a:p>
          <a:p>
            <a:pPr fontAlgn="base"/>
            <a:r>
              <a:rPr lang="ru-RU" dirty="0"/>
              <a:t>А цветущая весна</a:t>
            </a:r>
            <a:br>
              <a:rPr lang="ru-RU" dirty="0"/>
            </a:br>
            <a:r>
              <a:rPr lang="ru-RU" dirty="0"/>
              <a:t>Дарит им тюльпаны,</a:t>
            </a:r>
            <a:br>
              <a:rPr lang="ru-RU" dirty="0"/>
            </a:br>
            <a:r>
              <a:rPr lang="ru-RU" dirty="0"/>
              <a:t>Дарит белую сирень.</a:t>
            </a:r>
            <a:br>
              <a:rPr lang="ru-RU" dirty="0"/>
            </a:br>
            <a:r>
              <a:rPr lang="ru-RU" dirty="0"/>
              <a:t>Что за славный майский день?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44009" y="908720"/>
            <a:ext cx="33843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Что такое День Победы</a:t>
            </a:r>
          </a:p>
          <a:p>
            <a:pPr fontAlgn="base"/>
            <a:r>
              <a:rPr lang="ru-RU" i="1" dirty="0" smtClean="0"/>
              <a:t>                                          А</a:t>
            </a:r>
            <a:r>
              <a:rPr lang="ru-RU" i="1" dirty="0"/>
              <a:t>. </a:t>
            </a:r>
            <a:r>
              <a:rPr lang="ru-RU" i="1" dirty="0" smtClean="0"/>
              <a:t>Усачёв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Что такое День Победы?</a:t>
            </a:r>
            <a:br>
              <a:rPr lang="ru-RU" dirty="0"/>
            </a:br>
            <a:r>
              <a:rPr lang="ru-RU" dirty="0"/>
              <a:t>Это утренний парад:</a:t>
            </a:r>
            <a:br>
              <a:rPr lang="ru-RU" dirty="0"/>
            </a:br>
            <a:r>
              <a:rPr lang="ru-RU" dirty="0"/>
              <a:t>Едут танки и ракеты,</a:t>
            </a:r>
            <a:br>
              <a:rPr lang="ru-RU" dirty="0"/>
            </a:br>
            <a:r>
              <a:rPr lang="ru-RU" dirty="0"/>
              <a:t>Марширует строй солдат.</a:t>
            </a:r>
          </a:p>
          <a:p>
            <a:pPr fontAlgn="base"/>
            <a:r>
              <a:rPr lang="ru-RU" dirty="0"/>
              <a:t>Что такое День Победы?</a:t>
            </a:r>
            <a:br>
              <a:rPr lang="ru-RU" dirty="0"/>
            </a:br>
            <a:r>
              <a:rPr lang="ru-RU" dirty="0"/>
              <a:t>Это праздничный салют:</a:t>
            </a:r>
            <a:br>
              <a:rPr lang="ru-RU" dirty="0"/>
            </a:br>
            <a:r>
              <a:rPr lang="ru-RU" dirty="0"/>
              <a:t>Фейерверк взлетает в небо,</a:t>
            </a:r>
            <a:br>
              <a:rPr lang="ru-RU" dirty="0"/>
            </a:br>
            <a:r>
              <a:rPr lang="ru-RU" dirty="0"/>
              <a:t>Рассыпаясь там и тут.</a:t>
            </a:r>
          </a:p>
          <a:p>
            <a:pPr fontAlgn="base"/>
            <a:r>
              <a:rPr lang="ru-RU" dirty="0"/>
              <a:t>Что такое День Победы?</a:t>
            </a:r>
            <a:br>
              <a:rPr lang="ru-RU" dirty="0"/>
            </a:br>
            <a:r>
              <a:rPr lang="ru-RU" dirty="0"/>
              <a:t>Это песни за столом,</a:t>
            </a:r>
            <a:br>
              <a:rPr lang="ru-RU" dirty="0"/>
            </a:br>
            <a:r>
              <a:rPr lang="ru-RU" dirty="0"/>
              <a:t>Это речи и беседы,</a:t>
            </a:r>
            <a:br>
              <a:rPr lang="ru-RU" dirty="0"/>
            </a:br>
            <a:r>
              <a:rPr lang="ru-RU" dirty="0"/>
              <a:t>Это дедушкин альбом.</a:t>
            </a:r>
          </a:p>
          <a:p>
            <a:pPr fontAlgn="base"/>
            <a:r>
              <a:rPr lang="ru-RU" dirty="0"/>
              <a:t>Это фрукты и конфеты,</a:t>
            </a:r>
            <a:br>
              <a:rPr lang="ru-RU" dirty="0"/>
            </a:br>
            <a:r>
              <a:rPr lang="ru-RU" dirty="0"/>
              <a:t>Это запахи весны…</a:t>
            </a:r>
            <a:br>
              <a:rPr lang="ru-RU" dirty="0"/>
            </a:br>
            <a:r>
              <a:rPr lang="ru-RU" dirty="0"/>
              <a:t>Что такое День Победы –</a:t>
            </a:r>
            <a:br>
              <a:rPr lang="ru-RU" dirty="0"/>
            </a:br>
            <a:r>
              <a:rPr lang="ru-RU" dirty="0"/>
              <a:t>Это значит – нет войны.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3188739_3-phonoteka-org-p-den-pobedi-fon-dlya-fotoshopa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836712"/>
            <a:ext cx="2952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Старый снимок</a:t>
            </a:r>
          </a:p>
          <a:p>
            <a:pPr fontAlgn="base"/>
            <a:r>
              <a:rPr lang="ru-RU" i="1" dirty="0" smtClean="0"/>
              <a:t>                    С</a:t>
            </a:r>
            <a:r>
              <a:rPr lang="ru-RU" i="1" dirty="0"/>
              <a:t>. </a:t>
            </a:r>
            <a:r>
              <a:rPr lang="ru-RU" i="1" dirty="0" smtClean="0"/>
              <a:t>Пивоваров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Фотоснимок на стене –</a:t>
            </a:r>
            <a:br>
              <a:rPr lang="ru-RU" dirty="0"/>
            </a:br>
            <a:r>
              <a:rPr lang="ru-RU" dirty="0"/>
              <a:t>В доме память о войне.</a:t>
            </a:r>
            <a:br>
              <a:rPr lang="ru-RU" dirty="0"/>
            </a:br>
            <a:r>
              <a:rPr lang="ru-RU" dirty="0"/>
              <a:t>Димкин дед</a:t>
            </a:r>
            <a:br>
              <a:rPr lang="ru-RU" dirty="0"/>
            </a:br>
            <a:r>
              <a:rPr lang="ru-RU" dirty="0"/>
              <a:t>На этом фото:</a:t>
            </a:r>
            <a:br>
              <a:rPr lang="ru-RU" dirty="0"/>
            </a:br>
            <a:r>
              <a:rPr lang="ru-RU" dirty="0"/>
              <a:t>С автоматом возле дота,</a:t>
            </a:r>
            <a:br>
              <a:rPr lang="ru-RU" dirty="0"/>
            </a:br>
            <a:r>
              <a:rPr lang="ru-RU" dirty="0"/>
              <a:t>Перевязана рука,</a:t>
            </a:r>
            <a:br>
              <a:rPr lang="ru-RU" dirty="0"/>
            </a:br>
            <a:r>
              <a:rPr lang="ru-RU" dirty="0"/>
              <a:t>Улыбается слегка…</a:t>
            </a:r>
          </a:p>
          <a:p>
            <a:pPr fontAlgn="base"/>
            <a:r>
              <a:rPr lang="ru-RU" dirty="0"/>
              <a:t>Здесь всего на десять лет</a:t>
            </a:r>
            <a:br>
              <a:rPr lang="ru-RU" dirty="0"/>
            </a:br>
            <a:r>
              <a:rPr lang="ru-RU" dirty="0"/>
              <a:t>Старше Димки</a:t>
            </a:r>
            <a:br>
              <a:rPr lang="ru-RU" dirty="0"/>
            </a:br>
            <a:r>
              <a:rPr lang="ru-RU" dirty="0"/>
              <a:t>Димкин дед.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404664"/>
            <a:ext cx="302433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/>
              <a:t>            Рассказ ветерана</a:t>
            </a:r>
          </a:p>
          <a:p>
            <a:pPr fontAlgn="base"/>
            <a:endParaRPr lang="ru-RU" b="1" dirty="0"/>
          </a:p>
          <a:p>
            <a:pPr fontAlgn="base"/>
            <a:r>
              <a:rPr lang="ru-RU" dirty="0"/>
              <a:t>Я, ребята, на войне</a:t>
            </a:r>
            <a:br>
              <a:rPr lang="ru-RU" dirty="0"/>
            </a:br>
            <a:r>
              <a:rPr lang="ru-RU" dirty="0"/>
              <a:t>В бой ходил, горел в огне.</a:t>
            </a:r>
            <a:br>
              <a:rPr lang="ru-RU" dirty="0"/>
            </a:br>
            <a:r>
              <a:rPr lang="ru-RU" dirty="0"/>
              <a:t>Мёрз в окопах под Москвой,</a:t>
            </a:r>
            <a:br>
              <a:rPr lang="ru-RU" dirty="0"/>
            </a:br>
            <a:r>
              <a:rPr lang="ru-RU" dirty="0"/>
              <a:t>Но, как видите, — живой.</a:t>
            </a:r>
            <a:br>
              <a:rPr lang="ru-RU" dirty="0"/>
            </a:br>
            <a:r>
              <a:rPr lang="ru-RU" dirty="0"/>
              <a:t>Не имел, ребята, права</a:t>
            </a:r>
            <a:br>
              <a:rPr lang="ru-RU" dirty="0"/>
            </a:br>
            <a:r>
              <a:rPr lang="ru-RU" dirty="0"/>
              <a:t>Я замёрзнуть на снегу,</a:t>
            </a:r>
            <a:br>
              <a:rPr lang="ru-RU" dirty="0"/>
            </a:br>
            <a:r>
              <a:rPr lang="ru-RU" dirty="0"/>
              <a:t>Утонуть на переправах,</a:t>
            </a:r>
            <a:br>
              <a:rPr lang="ru-RU" dirty="0"/>
            </a:br>
            <a:r>
              <a:rPr lang="ru-RU" dirty="0"/>
              <a:t>Дом родной отдать врагу.</a:t>
            </a:r>
            <a:br>
              <a:rPr lang="ru-RU" dirty="0"/>
            </a:br>
            <a:r>
              <a:rPr lang="ru-RU" dirty="0"/>
              <a:t>Должен был прийти я к маме,</a:t>
            </a:r>
            <a:br>
              <a:rPr lang="ru-RU" dirty="0"/>
            </a:br>
            <a:r>
              <a:rPr lang="ru-RU" dirty="0"/>
              <a:t>Хлеб растить, косить траву.</a:t>
            </a:r>
            <a:br>
              <a:rPr lang="ru-RU" dirty="0"/>
            </a:br>
            <a:r>
              <a:rPr lang="ru-RU" dirty="0"/>
              <a:t>В День Победы вместе с вами</a:t>
            </a:r>
            <a:br>
              <a:rPr lang="ru-RU" dirty="0"/>
            </a:br>
            <a:r>
              <a:rPr lang="ru-RU" dirty="0"/>
              <a:t>Видеть неба синеву.</a:t>
            </a:r>
            <a:br>
              <a:rPr lang="ru-RU" dirty="0"/>
            </a:br>
            <a:r>
              <a:rPr lang="ru-RU" dirty="0"/>
              <a:t>Помнить всех, кто в горький час</a:t>
            </a:r>
            <a:br>
              <a:rPr lang="ru-RU" dirty="0"/>
            </a:br>
            <a:r>
              <a:rPr lang="ru-RU" dirty="0"/>
              <a:t>Сам погиб, а землю спас…</a:t>
            </a:r>
            <a:br>
              <a:rPr lang="ru-RU" dirty="0"/>
            </a:br>
            <a:r>
              <a:rPr lang="ru-RU" dirty="0"/>
              <a:t>Я веду сегодня речь</a:t>
            </a:r>
            <a:br>
              <a:rPr lang="ru-RU" dirty="0"/>
            </a:br>
            <a:r>
              <a:rPr lang="ru-RU" dirty="0"/>
              <a:t>Вот о чём, ребята:</a:t>
            </a:r>
            <a:br>
              <a:rPr lang="ru-RU" dirty="0"/>
            </a:br>
            <a:r>
              <a:rPr lang="ru-RU" dirty="0"/>
              <a:t>Надо Родину беречь</a:t>
            </a:r>
            <a:br>
              <a:rPr lang="ru-RU" dirty="0"/>
            </a:br>
            <a:r>
              <a:rPr lang="ru-RU" dirty="0"/>
              <a:t>По-солдатски свято!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3188739_3-phonoteka-org-p-den-pobedi-fon-dlya-fotoshopa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0"/>
            <a:ext cx="3240360" cy="7000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Вечный </a:t>
            </a:r>
            <a:r>
              <a:rPr lang="ru-RU" b="1" dirty="0" smtClean="0"/>
              <a:t>огонь</a:t>
            </a:r>
          </a:p>
          <a:p>
            <a:pPr fontAlgn="base"/>
            <a:endParaRPr lang="ru-RU" b="1" dirty="0"/>
          </a:p>
          <a:p>
            <a:pPr fontAlgn="base"/>
            <a:r>
              <a:rPr lang="ru-RU" dirty="0"/>
              <a:t>Над могилой, в тихом парке</a:t>
            </a:r>
            <a:br>
              <a:rPr lang="ru-RU" dirty="0"/>
            </a:br>
            <a:r>
              <a:rPr lang="ru-RU" dirty="0"/>
              <a:t>Расцвели тюльпаны ярко.</a:t>
            </a:r>
            <a:br>
              <a:rPr lang="ru-RU" dirty="0"/>
            </a:br>
            <a:r>
              <a:rPr lang="ru-RU" dirty="0"/>
              <a:t>Вечно тут огонь горит,</a:t>
            </a:r>
            <a:br>
              <a:rPr lang="ru-RU" dirty="0"/>
            </a:br>
            <a:r>
              <a:rPr lang="ru-RU" dirty="0"/>
              <a:t>Тут солдат советский спит</a:t>
            </a:r>
            <a:r>
              <a:rPr lang="ru-RU" dirty="0" smtClean="0"/>
              <a:t>.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Мы склонились низко-низко</a:t>
            </a:r>
            <a:br>
              <a:rPr lang="ru-RU" dirty="0"/>
            </a:br>
            <a:r>
              <a:rPr lang="ru-RU" dirty="0"/>
              <a:t>У подножья обелиска,</a:t>
            </a:r>
            <a:br>
              <a:rPr lang="ru-RU" dirty="0"/>
            </a:br>
            <a:r>
              <a:rPr lang="ru-RU" dirty="0"/>
              <a:t>Наш венок расцвёл на нём</a:t>
            </a:r>
            <a:br>
              <a:rPr lang="ru-RU" dirty="0"/>
            </a:br>
            <a:r>
              <a:rPr lang="ru-RU" dirty="0"/>
              <a:t>Жарким, пламенным огнём</a:t>
            </a:r>
            <a:r>
              <a:rPr lang="ru-RU" dirty="0" smtClean="0"/>
              <a:t>.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Мир солдаты защищали,</a:t>
            </a:r>
            <a:br>
              <a:rPr lang="ru-RU" dirty="0"/>
            </a:br>
            <a:r>
              <a:rPr lang="ru-RU" dirty="0"/>
              <a:t>Жизнь за нас они отдали.</a:t>
            </a:r>
            <a:br>
              <a:rPr lang="ru-RU" dirty="0"/>
            </a:br>
            <a:r>
              <a:rPr lang="ru-RU" dirty="0"/>
              <a:t>Сохраним в сердцах своих</a:t>
            </a:r>
            <a:br>
              <a:rPr lang="ru-RU" dirty="0"/>
            </a:br>
            <a:r>
              <a:rPr lang="ru-RU" dirty="0"/>
              <a:t>Память светлую о них</a:t>
            </a:r>
            <a:r>
              <a:rPr lang="ru-RU" dirty="0" smtClean="0"/>
              <a:t>!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Как продолжение жизни солдат</a:t>
            </a:r>
            <a:br>
              <a:rPr lang="ru-RU" dirty="0"/>
            </a:br>
            <a:r>
              <a:rPr lang="ru-RU" dirty="0"/>
              <a:t>Под звёздами мирной державы</a:t>
            </a:r>
            <a:br>
              <a:rPr lang="ru-RU" dirty="0"/>
            </a:br>
            <a:r>
              <a:rPr lang="ru-RU" dirty="0"/>
              <a:t>Цветы на ратных могилах горят</a:t>
            </a:r>
            <a:br>
              <a:rPr lang="ru-RU" dirty="0"/>
            </a:br>
            <a:r>
              <a:rPr lang="ru-RU" dirty="0"/>
              <a:t>Венками немеркнущей славы.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48065" y="1052736"/>
            <a:ext cx="295232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День Победы</a:t>
            </a:r>
          </a:p>
          <a:p>
            <a:pPr fontAlgn="base"/>
            <a:r>
              <a:rPr lang="ru-RU" i="1" dirty="0" smtClean="0"/>
              <a:t>                             Н</a:t>
            </a:r>
            <a:r>
              <a:rPr lang="ru-RU" i="1" dirty="0"/>
              <a:t>. </a:t>
            </a:r>
            <a:r>
              <a:rPr lang="ru-RU" i="1" dirty="0" smtClean="0"/>
              <a:t>Томилина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День Победы 9 Мая –</a:t>
            </a:r>
            <a:br>
              <a:rPr lang="ru-RU" dirty="0"/>
            </a:br>
            <a:r>
              <a:rPr lang="ru-RU" dirty="0"/>
              <a:t>Праздник мира в стране и весны.</a:t>
            </a:r>
            <a:br>
              <a:rPr lang="ru-RU" dirty="0"/>
            </a:br>
            <a:r>
              <a:rPr lang="ru-RU" dirty="0"/>
              <a:t>В этот день мы солдат вспоминаем,</a:t>
            </a:r>
            <a:br>
              <a:rPr lang="ru-RU" dirty="0"/>
            </a:br>
            <a:r>
              <a:rPr lang="ru-RU" dirty="0"/>
              <a:t>Не вернувшихся в семьи с войны.</a:t>
            </a:r>
          </a:p>
          <a:p>
            <a:pPr fontAlgn="base"/>
            <a:r>
              <a:rPr lang="ru-RU" dirty="0"/>
              <a:t>В этот праздник мы чествуем дедов,</a:t>
            </a:r>
            <a:br>
              <a:rPr lang="ru-RU" dirty="0"/>
            </a:br>
            <a:r>
              <a:rPr lang="ru-RU" dirty="0"/>
              <a:t>Защитивших родную страну,</a:t>
            </a:r>
            <a:br>
              <a:rPr lang="ru-RU" dirty="0"/>
            </a:br>
            <a:r>
              <a:rPr lang="ru-RU" dirty="0"/>
              <a:t>Подарившим народам Победу</a:t>
            </a:r>
            <a:br>
              <a:rPr lang="ru-RU" dirty="0"/>
            </a:br>
            <a:r>
              <a:rPr lang="ru-RU" dirty="0"/>
              <a:t>И вернувшим нам мир и весну!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3188739_3-phonoteka-org-p-den-pobedi-fon-dlya-fotoshopa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29523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Пусть дети не знают </a:t>
            </a:r>
            <a:r>
              <a:rPr lang="ru-RU" b="1" dirty="0" smtClean="0"/>
              <a:t>войны</a:t>
            </a:r>
          </a:p>
          <a:p>
            <a:pPr fontAlgn="base"/>
            <a:endParaRPr lang="ru-RU" b="1" dirty="0"/>
          </a:p>
          <a:p>
            <a:pPr fontAlgn="base"/>
            <a:r>
              <a:rPr lang="ru-RU" dirty="0"/>
              <a:t>Войны я не видел, но знаю,</a:t>
            </a:r>
            <a:br>
              <a:rPr lang="ru-RU" dirty="0"/>
            </a:br>
            <a:r>
              <a:rPr lang="ru-RU" dirty="0"/>
              <a:t>Как трудно народу пришлось,</a:t>
            </a:r>
            <a:br>
              <a:rPr lang="ru-RU" dirty="0"/>
            </a:br>
            <a:r>
              <a:rPr lang="ru-RU" dirty="0"/>
              <a:t>И голод, и холод, и ужас —</a:t>
            </a:r>
            <a:br>
              <a:rPr lang="ru-RU" dirty="0"/>
            </a:br>
            <a:r>
              <a:rPr lang="ru-RU" dirty="0"/>
              <a:t>Всё им испытать довелось.</a:t>
            </a:r>
          </a:p>
          <a:p>
            <a:pPr fontAlgn="base"/>
            <a:r>
              <a:rPr lang="ru-RU" dirty="0"/>
              <a:t>Пусть мирно живут на планете,</a:t>
            </a:r>
            <a:br>
              <a:rPr lang="ru-RU" dirty="0"/>
            </a:br>
            <a:r>
              <a:rPr lang="ru-RU" dirty="0"/>
              <a:t>Пусть дети не знают войны,</a:t>
            </a:r>
            <a:br>
              <a:rPr lang="ru-RU" dirty="0"/>
            </a:br>
            <a:r>
              <a:rPr lang="ru-RU" dirty="0"/>
              <a:t>Пусть яркое солнышко светит!</a:t>
            </a:r>
            <a:br>
              <a:rPr lang="ru-RU" dirty="0"/>
            </a:br>
            <a:r>
              <a:rPr lang="ru-RU" dirty="0"/>
              <a:t>Мы дружной семьёй быть должны!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2081" y="1484784"/>
            <a:ext cx="31683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/>
              <a:t>                    9 мая</a:t>
            </a:r>
          </a:p>
          <a:p>
            <a:pPr fontAlgn="base"/>
            <a:endParaRPr lang="ru-RU" b="1" dirty="0"/>
          </a:p>
          <a:p>
            <a:pPr fontAlgn="base"/>
            <a:r>
              <a:rPr lang="ru-RU" dirty="0"/>
              <a:t>Май.</a:t>
            </a:r>
            <a:br>
              <a:rPr lang="ru-RU" dirty="0"/>
            </a:br>
            <a:r>
              <a:rPr lang="ru-RU" dirty="0"/>
              <a:t>Россия.</a:t>
            </a:r>
            <a:br>
              <a:rPr lang="ru-RU" dirty="0"/>
            </a:br>
            <a:r>
              <a:rPr lang="ru-RU" dirty="0"/>
              <a:t>Цветёт весна.</a:t>
            </a:r>
            <a:br>
              <a:rPr lang="ru-RU" dirty="0"/>
            </a:br>
            <a:r>
              <a:rPr lang="ru-RU" dirty="0"/>
              <a:t>Отгремела давно война.</a:t>
            </a:r>
            <a:br>
              <a:rPr lang="ru-RU" dirty="0"/>
            </a:br>
            <a:r>
              <a:rPr lang="ru-RU" dirty="0"/>
              <a:t>И сегодня у братских могил</a:t>
            </a:r>
            <a:br>
              <a:rPr lang="ru-RU" dirty="0"/>
            </a:br>
            <a:r>
              <a:rPr lang="ru-RU" dirty="0"/>
              <a:t>Вспомним тех, кто нам жизнь сохранил.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5976" y="5661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6cd55cf2-5016-11e9-9406-2e333fe05a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500" y="5373216"/>
            <a:ext cx="5715000" cy="12241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101</Words>
  <Application>Microsoft Office PowerPoint</Application>
  <PresentationFormat>Экран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3</cp:revision>
  <dcterms:created xsi:type="dcterms:W3CDTF">2022-05-08T06:47:06Z</dcterms:created>
  <dcterms:modified xsi:type="dcterms:W3CDTF">2022-05-08T07:13:46Z</dcterms:modified>
</cp:coreProperties>
</file>