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5" r:id="rId14"/>
    <p:sldId id="269" r:id="rId15"/>
    <p:sldId id="271" r:id="rId16"/>
    <p:sldId id="272" r:id="rId17"/>
    <p:sldId id="274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DA92D1-2D01-4D5B-855E-F4CF11BEAAAE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64D7D-A999-468B-9A6F-5A46299437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64D7D-A999-468B-9A6F-5A462994377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CCA1-C8E0-4DD2-BEC4-BCD4017BE26B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3957-5CAB-420D-85F0-88718E587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CCA1-C8E0-4DD2-BEC4-BCD4017BE26B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3957-5CAB-420D-85F0-88718E587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CCA1-C8E0-4DD2-BEC4-BCD4017BE26B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3957-5CAB-420D-85F0-88718E587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CCA1-C8E0-4DD2-BEC4-BCD4017BE26B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3957-5CAB-420D-85F0-88718E587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CCA1-C8E0-4DD2-BEC4-BCD4017BE26B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3957-5CAB-420D-85F0-88718E587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CCA1-C8E0-4DD2-BEC4-BCD4017BE26B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3957-5CAB-420D-85F0-88718E587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CCA1-C8E0-4DD2-BEC4-BCD4017BE26B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3957-5CAB-420D-85F0-88718E587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CCA1-C8E0-4DD2-BEC4-BCD4017BE26B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3957-5CAB-420D-85F0-88718E587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CCA1-C8E0-4DD2-BEC4-BCD4017BE26B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3957-5CAB-420D-85F0-88718E587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CCA1-C8E0-4DD2-BEC4-BCD4017BE26B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3957-5CAB-420D-85F0-88718E587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CCA1-C8E0-4DD2-BEC4-BCD4017BE26B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3957-5CAB-420D-85F0-88718E587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BCCA1-C8E0-4DD2-BEC4-BCD4017BE26B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E3957-5CAB-420D-85F0-88718E587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0"/>
            <a:ext cx="5688632" cy="16288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Cambria" pitchFamily="18" charset="0"/>
              </a:rPr>
              <a:t>Уголок </a:t>
            </a:r>
            <a:r>
              <a:rPr lang="ru-RU" sz="6000" b="1" dirty="0" err="1" smtClean="0">
                <a:solidFill>
                  <a:srgbClr val="002060"/>
                </a:solidFill>
                <a:latin typeface="Cambria" pitchFamily="18" charset="0"/>
              </a:rPr>
              <a:t>пдд</a:t>
            </a:r>
            <a:r>
              <a:rPr lang="ru-RU" sz="6000" b="1" dirty="0" smtClean="0">
                <a:solidFill>
                  <a:srgbClr val="002060"/>
                </a:solidFill>
                <a:latin typeface="Cambria" pitchFamily="18" charset="0"/>
              </a:rPr>
              <a:t/>
            </a:r>
            <a:br>
              <a:rPr lang="ru-RU" sz="6000" b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6000" b="1" dirty="0" smtClean="0">
                <a:solidFill>
                  <a:srgbClr val="002060"/>
                </a:solidFill>
                <a:latin typeface="Cambria" pitchFamily="18" charset="0"/>
              </a:rPr>
              <a:t>группа №8</a:t>
            </a:r>
            <a:endParaRPr lang="ru-RU" sz="60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_20200713_0839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72816"/>
            <a:ext cx="9144000" cy="5085184"/>
          </a:xfrm>
          <a:prstGeom prst="rect">
            <a:avLst/>
          </a:prstGeom>
        </p:spPr>
      </p:pic>
      <p:pic>
        <p:nvPicPr>
          <p:cNvPr id="5" name="Рисунок 4" descr="news-sc569-2016-08-30-gibdd-06-1024x853_5b80ec4cca6d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0"/>
            <a:ext cx="2483768" cy="170080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6923112" cy="141763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Лото «Транспорт»</a:t>
            </a:r>
            <a:endParaRPr lang="ru-RU" sz="36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IMG_20200713_0928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20724"/>
            <a:ext cx="8229600" cy="4904620"/>
          </a:xfrm>
        </p:spPr>
      </p:pic>
      <p:pic>
        <p:nvPicPr>
          <p:cNvPr id="5" name="Рисунок 4" descr="news-sc569-2016-08-30-gibdd-06-1024x853_5b80ec4cca6d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0"/>
            <a:ext cx="2123728" cy="1628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706712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Настольная игра – </a:t>
            </a:r>
            <a:r>
              <a:rPr lang="ru-RU" sz="3600" b="1" dirty="0" err="1" smtClean="0">
                <a:solidFill>
                  <a:srgbClr val="002060"/>
                </a:solidFill>
                <a:latin typeface="Cambria" pitchFamily="18" charset="0"/>
              </a:rPr>
              <a:t>ходилка</a:t>
            </a:r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 «Правила дорожного движения»</a:t>
            </a:r>
            <a:endParaRPr lang="ru-RU" sz="36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IMG_20200713_0929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772816"/>
            <a:ext cx="8208912" cy="4680520"/>
          </a:xfrm>
        </p:spPr>
      </p:pic>
      <p:pic>
        <p:nvPicPr>
          <p:cNvPr id="5" name="Рисунок 4" descr="news-sc569-2016-08-30-gibdd-06-1024x853_5b80ec4cca6d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0"/>
            <a:ext cx="2195736" cy="1628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91064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Макет  дороги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IMG_20200713_0932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3" y="1484784"/>
            <a:ext cx="3960439" cy="5373216"/>
          </a:xfrm>
        </p:spPr>
      </p:pic>
      <p:pic>
        <p:nvPicPr>
          <p:cNvPr id="5" name="Рисунок 4" descr="IMG_20200713_0916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1484784"/>
            <a:ext cx="4608512" cy="5373216"/>
          </a:xfrm>
          <a:prstGeom prst="rect">
            <a:avLst/>
          </a:prstGeom>
        </p:spPr>
      </p:pic>
      <p:pic>
        <p:nvPicPr>
          <p:cNvPr id="6" name="Рисунок 5" descr="news-sc569-2016-08-30-gibdd-06-1024x853_5b80ec4cca6d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0"/>
            <a:ext cx="2051720" cy="170080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704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Cambria" pitchFamily="18" charset="0"/>
              </a:rPr>
              <a:t>Стихи, загадки, картинки для рассматривания</a:t>
            </a:r>
            <a:endParaRPr lang="ru-RU" sz="3600" b="1" dirty="0">
              <a:solidFill>
                <a:schemeClr val="tx2"/>
              </a:solidFill>
              <a:latin typeface="Cambria" pitchFamily="18" charset="0"/>
            </a:endParaRPr>
          </a:p>
        </p:txBody>
      </p:sp>
      <p:pic>
        <p:nvPicPr>
          <p:cNvPr id="5" name="Рисунок 4" descr="IMG_20200715_0716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628800"/>
            <a:ext cx="4536504" cy="5040560"/>
          </a:xfrm>
          <a:prstGeom prst="rect">
            <a:avLst/>
          </a:prstGeom>
        </p:spPr>
      </p:pic>
      <p:pic>
        <p:nvPicPr>
          <p:cNvPr id="6" name="Рисунок 5" descr="news-sc569-2016-08-30-gibdd-06-1024x853_5b80ec4cca6d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0"/>
            <a:ext cx="2267744" cy="1628800"/>
          </a:xfrm>
          <a:prstGeom prst="rect">
            <a:avLst/>
          </a:prstGeom>
        </p:spPr>
      </p:pic>
      <p:pic>
        <p:nvPicPr>
          <p:cNvPr id="8" name="Содержимое 7" descr="IMG_20200713_080939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79513" y="1600200"/>
            <a:ext cx="4320480" cy="50691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Детские рисунки </a:t>
            </a:r>
            <a:endParaRPr lang="ru-RU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IMG_20200713_0934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600200"/>
            <a:ext cx="8064895" cy="4997152"/>
          </a:xfrm>
        </p:spPr>
      </p:pic>
      <p:pic>
        <p:nvPicPr>
          <p:cNvPr id="5" name="Рисунок 4" descr="news-sc569-2016-08-30-gibdd-06-1024x853_5b80ec4cca6d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0"/>
            <a:ext cx="2195736" cy="1628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7048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Cambria" pitchFamily="18" charset="0"/>
              </a:rPr>
              <a:t>Развивающие игры</a:t>
            </a:r>
            <a:endParaRPr lang="ru-RU" sz="3600" b="1" dirty="0">
              <a:solidFill>
                <a:schemeClr val="tx2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IMG_20200715_0726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600200"/>
            <a:ext cx="7560840" cy="4853136"/>
          </a:xfrm>
        </p:spPr>
      </p:pic>
      <p:pic>
        <p:nvPicPr>
          <p:cNvPr id="5" name="Рисунок 4" descr="news-sc569-2016-08-30-gibdd-06-1024x853_5b80ec4cca6d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0"/>
            <a:ext cx="2195736" cy="16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91064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Cambria" pitchFamily="18" charset="0"/>
              </a:rPr>
              <a:t>Плакат правила юного пешехода</a:t>
            </a:r>
            <a:endParaRPr lang="ru-RU" sz="3600" b="1" dirty="0">
              <a:solidFill>
                <a:schemeClr val="tx2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IMG_20200715_0714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2015716" y="152636"/>
            <a:ext cx="5112568" cy="7920880"/>
          </a:xfrm>
        </p:spPr>
      </p:pic>
      <p:pic>
        <p:nvPicPr>
          <p:cNvPr id="5" name="Рисунок 4" descr="news-sc569-2016-08-30-gibdd-06-1024x853_5b80ec4cca6d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0"/>
            <a:ext cx="2195736" cy="16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03032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Cambria" pitchFamily="18" charset="0"/>
              </a:rPr>
              <a:t>Консультации для родителей</a:t>
            </a:r>
            <a:endParaRPr lang="ru-RU" sz="3600" b="1" dirty="0">
              <a:solidFill>
                <a:schemeClr val="tx2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IMG_20200715_0707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628800"/>
            <a:ext cx="7957392" cy="4752528"/>
          </a:xfrm>
        </p:spPr>
      </p:pic>
      <p:pic>
        <p:nvPicPr>
          <p:cNvPr id="5" name="Рисунок 4" descr="news-sc569-2016-08-30-gibdd-06-1024x853_5b80ec4cca6d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0"/>
            <a:ext cx="2483768" cy="1700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6912768" cy="93610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Cambria" pitchFamily="18" charset="0"/>
              </a:rPr>
              <a:t>Знаешь правила движения?</a:t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Cambria" pitchFamily="18" charset="0"/>
              </a:rPr>
              <a:t>Значит, ты мой верный друг!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IMG_20200713_0839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00200"/>
            <a:ext cx="8712968" cy="5069160"/>
          </a:xfrm>
        </p:spPr>
      </p:pic>
      <p:pic>
        <p:nvPicPr>
          <p:cNvPr id="5" name="Рисунок 4" descr="news-sc569-2016-08-30-gibdd-06-1024x853_5b80ec4cca6d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0"/>
            <a:ext cx="2195736" cy="1628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Знает каждый из детей, нету правила мудрей:«Правила дорожные </a:t>
            </a:r>
            <a:r>
              <a:rPr lang="ru-RU" sz="3600" b="1" dirty="0" err="1" smtClean="0">
                <a:solidFill>
                  <a:srgbClr val="002060"/>
                </a:solidFill>
                <a:latin typeface="Cambria" pitchFamily="18" charset="0"/>
              </a:rPr>
              <a:t>собдюдать</a:t>
            </a:r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 положено!»</a:t>
            </a:r>
            <a:endParaRPr lang="ru-RU" sz="36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IMG_20200713_084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6662" y="1844824"/>
            <a:ext cx="7815818" cy="4824536"/>
          </a:xfrm>
        </p:spPr>
      </p:pic>
      <p:pic>
        <p:nvPicPr>
          <p:cNvPr id="5" name="Рисунок 4" descr="news-sc569-2016-08-30-gibdd-06-1024x853_5b80ec4cca6d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941168"/>
            <a:ext cx="2339752" cy="191683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260782"/>
            <a:ext cx="8424936" cy="136801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Есть у нас помощник – это наш дорожный знак. Он подскажет и поможет</a:t>
            </a:r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, что </a:t>
            </a:r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нам делать да и как.</a:t>
            </a:r>
            <a:endParaRPr lang="ru-RU" sz="36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IMG_20200713_0926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988840"/>
            <a:ext cx="7806808" cy="4669979"/>
          </a:xfrm>
        </p:spPr>
      </p:pic>
      <p:pic>
        <p:nvPicPr>
          <p:cNvPr id="5" name="Рисунок 4" descr="news-sc569-2016-08-30-gibdd-06-1024x853_5b80ec4cca6d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5157192"/>
            <a:ext cx="2339752" cy="170080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884368" cy="122413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Дидактическая игра</a:t>
            </a:r>
            <a:b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 «Собери знак.» </a:t>
            </a:r>
            <a:r>
              <a:rPr lang="ru-RU" sz="3400" dirty="0" smtClean="0">
                <a:solidFill>
                  <a:srgbClr val="002060"/>
                </a:solidFill>
              </a:rPr>
              <a:t/>
            </a:r>
            <a:br>
              <a:rPr lang="ru-RU" sz="3400" dirty="0" smtClean="0">
                <a:solidFill>
                  <a:srgbClr val="002060"/>
                </a:solidFill>
              </a:rPr>
            </a:br>
            <a:endParaRPr lang="ru-RU" sz="34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IMG_20200713_0816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556792"/>
            <a:ext cx="3888432" cy="5112568"/>
          </a:xfrm>
        </p:spPr>
      </p:pic>
      <p:pic>
        <p:nvPicPr>
          <p:cNvPr id="5" name="Рисунок 4" descr="IMG_20200713_0804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556792"/>
            <a:ext cx="4176464" cy="5112568"/>
          </a:xfrm>
          <a:prstGeom prst="rect">
            <a:avLst/>
          </a:prstGeom>
        </p:spPr>
      </p:pic>
      <p:pic>
        <p:nvPicPr>
          <p:cNvPr id="6" name="Рисунок 5" descr="news-sc569-2016-08-30-gibdd-06-1024x853_5b80ec4cca6d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2240" y="0"/>
            <a:ext cx="2411760" cy="1628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Кубики «Дорожные знаки.»</a:t>
            </a:r>
            <a:endParaRPr lang="ru-RU" sz="36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IMG_20200713_0926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340768"/>
            <a:ext cx="6696744" cy="5040560"/>
          </a:xfrm>
        </p:spPr>
      </p:pic>
      <p:pic>
        <p:nvPicPr>
          <p:cNvPr id="5" name="Рисунок 4" descr="news-sc569-2016-08-30-gibdd-06-1024x853_5b80ec4cca6d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5229200"/>
            <a:ext cx="2411760" cy="1628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61967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Никто на свете так не может, одним движением руки остановить поток прохожих и пропустить грузовики!</a:t>
            </a:r>
            <a:endParaRPr lang="ru-RU" sz="36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IMG_20200713_0923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700808"/>
            <a:ext cx="3888432" cy="5157192"/>
          </a:xfrm>
        </p:spPr>
      </p:pic>
      <p:pic>
        <p:nvPicPr>
          <p:cNvPr id="5" name="Рисунок 4" descr="IMG_20200713_0924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700808"/>
            <a:ext cx="4464496" cy="5157192"/>
          </a:xfrm>
          <a:prstGeom prst="rect">
            <a:avLst/>
          </a:prstGeom>
        </p:spPr>
      </p:pic>
      <p:pic>
        <p:nvPicPr>
          <p:cNvPr id="6" name="Рисунок 5" descr="news-sc569-2016-08-30-gibdd-06-1024x853_5b80ec4cca6d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5229200"/>
            <a:ext cx="2376264" cy="1628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Деревянная дорога</a:t>
            </a:r>
            <a:endParaRPr lang="ru-RU" sz="36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IMG_20200713_0752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2114" y="866013"/>
            <a:ext cx="7632374" cy="5121070"/>
          </a:xfrm>
        </p:spPr>
      </p:pic>
      <p:pic>
        <p:nvPicPr>
          <p:cNvPr id="5" name="Рисунок 4" descr="IMG_20200713_0752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662264"/>
            <a:ext cx="5436096" cy="3195736"/>
          </a:xfrm>
          <a:prstGeom prst="rect">
            <a:avLst/>
          </a:prstGeom>
        </p:spPr>
      </p:pic>
      <p:pic>
        <p:nvPicPr>
          <p:cNvPr id="6" name="Рисунок 5" descr="news-sc569-2016-08-30-gibdd-06-1024x853_5b80ec4cca6d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04248" y="5157192"/>
            <a:ext cx="2339752" cy="170080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Макет дороги</a:t>
            </a:r>
            <a:endParaRPr lang="ru-RU" sz="36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IMG_20200713_0922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980728"/>
            <a:ext cx="8208912" cy="5472608"/>
          </a:xfrm>
        </p:spPr>
      </p:pic>
      <p:pic>
        <p:nvPicPr>
          <p:cNvPr id="5" name="Рисунок 4" descr="news-sc569-2016-08-30-gibdd-06-1024x853_5b80ec4cca6d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5157192"/>
            <a:ext cx="2195736" cy="170080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6347048" cy="908720"/>
          </a:xfrm>
        </p:spPr>
        <p:txBody>
          <a:bodyPr>
            <a:norm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  <a:latin typeface="Cambria" pitchFamily="18" charset="0"/>
              </a:rPr>
              <a:t>Пазл</a:t>
            </a:r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 «Знаки </a:t>
            </a:r>
            <a:r>
              <a:rPr lang="ru-RU" sz="3600" b="1" dirty="0" err="1" smtClean="0">
                <a:solidFill>
                  <a:srgbClr val="002060"/>
                </a:solidFill>
                <a:latin typeface="Cambria" pitchFamily="18" charset="0"/>
              </a:rPr>
              <a:t>пдд</a:t>
            </a:r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.»</a:t>
            </a:r>
            <a:endParaRPr lang="ru-RU" sz="36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IMG_20200713_0925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124744"/>
            <a:ext cx="4536505" cy="5501208"/>
          </a:xfrm>
        </p:spPr>
      </p:pic>
      <p:pic>
        <p:nvPicPr>
          <p:cNvPr id="5" name="Рисунок 4" descr="IMG_20200713_0928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124744"/>
            <a:ext cx="4176464" cy="5544616"/>
          </a:xfrm>
          <a:prstGeom prst="rect">
            <a:avLst/>
          </a:prstGeom>
        </p:spPr>
      </p:pic>
      <p:pic>
        <p:nvPicPr>
          <p:cNvPr id="6" name="Рисунок 5" descr="news-sc569-2016-08-30-gibdd-06-1024x853_5b80ec4cca6d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48264" y="0"/>
            <a:ext cx="2195736" cy="170080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</TotalTime>
  <Words>109</Words>
  <Application>Microsoft Office PowerPoint</Application>
  <PresentationFormat>Экран (4:3)</PresentationFormat>
  <Paragraphs>19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Уголок пдд группа №8</vt:lpstr>
      <vt:lpstr>Знает каждый из детей, нету правила мудрей:«Правила дорожные собдюдать положено!»</vt:lpstr>
      <vt:lpstr>Есть у нас помощник – это наш дорожный знак. Он подскажет и поможет, что нам делать да и как.</vt:lpstr>
      <vt:lpstr>Дидактическая игра  «Собери знак.»  </vt:lpstr>
      <vt:lpstr>Кубики «Дорожные знаки.»</vt:lpstr>
      <vt:lpstr>Никто на свете так не может, одним движением руки остановить поток прохожих и пропустить грузовики!</vt:lpstr>
      <vt:lpstr>Деревянная дорога</vt:lpstr>
      <vt:lpstr>Макет дороги</vt:lpstr>
      <vt:lpstr>Пазл «Знаки пдд.»</vt:lpstr>
      <vt:lpstr>Лото «Транспорт»</vt:lpstr>
      <vt:lpstr>Настольная игра – ходилка «Правила дорожного движения»</vt:lpstr>
      <vt:lpstr>Макет  дороги</vt:lpstr>
      <vt:lpstr>Стихи, загадки, картинки для рассматривания</vt:lpstr>
      <vt:lpstr>Детские рисунки </vt:lpstr>
      <vt:lpstr>Развивающие игры</vt:lpstr>
      <vt:lpstr>Плакат правила юного пешехода</vt:lpstr>
      <vt:lpstr>Консультации для родителей</vt:lpstr>
      <vt:lpstr>Знаешь правила движения? Значит, ты мой верный друг!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48</cp:revision>
  <dcterms:created xsi:type="dcterms:W3CDTF">2020-07-13T12:03:39Z</dcterms:created>
  <dcterms:modified xsi:type="dcterms:W3CDTF">2022-04-21T12:54:52Z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1626393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