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1A7DA-63C0-44C3-BABD-7797849E1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E3C512-4757-4D58-9134-3CB7FEDDE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22C8F9-0DDF-4155-A7BB-0636CB97A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3B0A8D-2B5C-4569-9877-A389C09EF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98B147-B882-46CC-B62D-F62D3C689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4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752BE-4BF7-4C65-806C-6E674941B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8AF3DE-3A8A-44AC-ACC1-4883E86E3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54ABEA-2F26-4F8C-B4BC-8AD867F85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78C19C-6C76-43AA-A2D1-6E12A52E0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10BEBA-4AB6-4DD9-AE46-C9386C8D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5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19F0C6-A9F5-4617-B66C-5FD82C1C75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EEC9C36-A3C5-4DC8-A58B-162A0FEF31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6F9C11-E08A-4E3B-8DA2-4F4323BC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CA6A97-9C3F-43DF-A48E-E9BAB5DFC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497F73-5111-4AA5-99FA-85A8EA3E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3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DB5803-7168-4207-A512-71A1D7048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3B1E49-129B-4D69-A747-D2CE16625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0F6916-C7E5-4B8F-9F50-A4CD8A97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70890B-1467-4D21-A758-C8681F8F2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A364F8-2FB8-4156-A7A6-25256327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84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D894D-F766-43EB-9A06-EDB32878A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27590E-7B1F-424D-9FE3-060765D19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22ED4D-16E8-4330-AEEC-AE44B272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4CA254-6B73-46C0-A022-CAB1AE83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813C74-F9DB-4DA9-9E95-BCFD9CF9D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0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1EA749-65A8-4067-9D3C-14DA4D1CF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B7D80B-BAF0-464A-9C50-82F731B1F5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CB5921-3C36-4DC5-956C-51656302E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DA5470-A86E-4C13-AD8A-7EB428A65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6887B0-12E0-49AA-8705-58ECD6F9A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B603E2-0BFD-4409-A9E4-8B564B64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3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4FE948-9F95-4C77-9DC6-DC8D50AA5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8263F3-D95C-4259-8E76-7BB76D2B6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CA0626-21C6-4FBF-8C69-8AF745084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EB3497-AE81-4C61-AE4F-1BB389FC7B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FCE180E-A0B2-4165-AB3F-F793D22EDE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8DCD04-D125-4124-8225-FB8539856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6DF5D68-CF14-4F5B-85AB-6EF2ACFF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51AA698-5EF1-46DF-AEE3-BBB627AC4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695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9DDA5-75C2-4A26-98F2-5777777A3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BF2475-00A5-4A33-8E4F-5C8B23B60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D364E71-EDC1-4A33-8825-E2D59AF86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5C5FFB-B971-44E8-B3D3-C93382F5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3DCC09-B268-4511-B11A-06C73B697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668BE29-08AD-4A67-92B4-2884D8B3E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2743A4-24AD-4F75-BC6F-2564561B3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8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32C4B-0140-4A27-8C14-65314B41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B2DF52-3C7A-4523-BDFF-4F20BAA39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A06ED6-61CD-41B5-B0BF-EAC325EF0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4E2D19-AE94-440D-816B-B5AC45ACC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B242DC-B425-494B-B407-9BFC7B8B1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C52F23-F4E3-4A87-8A2E-AF39CE840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4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2111D-7C39-42E4-81DA-D61BEBD00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EA414A-D729-4645-86D1-AA1A58F41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2B9823-ECD9-4C89-8626-FFD8770C2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6C3761-C5B7-4A9B-88C2-710A78F0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24B4A3-357A-4055-B247-BBD2C8CB5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1F5E93-E148-4DDC-9303-2AFDDC80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26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B16415-825A-4FDE-9985-4BA1D8C80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0AFB83-57EE-4635-8546-42454CA4D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FA6A07-305E-4CDC-B46D-D68D828CC3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9B0B9-421F-47D5-A4A0-AB14160D4CFF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4B4CA6-6200-4FED-AA88-5A1FC6F76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2C8078-9045-4428-BBED-3F55954B2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ADD84-7DDA-4801-A5F5-7021B7663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5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E953B-1A29-4A03-A264-0DD863D143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Линейное уравнение с одной переменной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66755E-3464-48E4-8C24-01EDD0E112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Урок 17</a:t>
            </a:r>
          </a:p>
        </p:txBody>
      </p:sp>
    </p:spTree>
    <p:extLst>
      <p:ext uri="{BB962C8B-B14F-4D97-AF65-F5344CB8AC3E}">
        <p14:creationId xmlns:p14="http://schemas.microsoft.com/office/powerpoint/2010/main" val="240799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0EF8EC-A472-4363-A13A-F5C0D9E97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Устно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967B5B-D46F-40A4-B5A8-F73325906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Вычислить:    -7+3                  -20-21</a:t>
            </a:r>
          </a:p>
          <a:p>
            <a:r>
              <a:rPr lang="ru-RU" dirty="0"/>
              <a:t>                              -21:7                -64</a:t>
            </a:r>
            <a:r>
              <a:rPr lang="ru-RU" dirty="0">
                <a:sym typeface="Wingdings" panose="05000000000000000000" pitchFamily="2" charset="2"/>
              </a:rPr>
              <a:t>: (-8)</a:t>
            </a:r>
            <a:endParaRPr lang="ru-RU" dirty="0"/>
          </a:p>
          <a:p>
            <a:r>
              <a:rPr lang="ru-RU" dirty="0"/>
              <a:t>                              -4*40                -6*(-11)</a:t>
            </a:r>
          </a:p>
          <a:p>
            <a:r>
              <a:rPr lang="ru-RU" dirty="0"/>
              <a:t>2. Решите уравнение:           -х=8</a:t>
            </a:r>
          </a:p>
          <a:p>
            <a:r>
              <a:rPr lang="ru-RU" dirty="0"/>
              <a:t>                                                   -2х=0</a:t>
            </a:r>
          </a:p>
          <a:p>
            <a:r>
              <a:rPr lang="ru-RU" dirty="0"/>
              <a:t>                                                    0х=-5</a:t>
            </a:r>
          </a:p>
          <a:p>
            <a:r>
              <a:rPr lang="ru-RU" dirty="0"/>
              <a:t>                                                    6х=-18</a:t>
            </a:r>
          </a:p>
          <a:p>
            <a:r>
              <a:rPr lang="ru-RU" dirty="0"/>
              <a:t>                                                    0х=0</a:t>
            </a:r>
          </a:p>
        </p:txBody>
      </p:sp>
    </p:spTree>
    <p:extLst>
      <p:ext uri="{BB962C8B-B14F-4D97-AF65-F5344CB8AC3E}">
        <p14:creationId xmlns:p14="http://schemas.microsoft.com/office/powerpoint/2010/main" val="409466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F9A40D-0C32-48BB-91A5-17ED69DE8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Устно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9B6CE1-8807-49F7-BA38-6CDDDE81E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3. Приведите подобные слагаемые:</a:t>
            </a:r>
          </a:p>
          <a:p>
            <a:pPr algn="ctr"/>
            <a:r>
              <a:rPr lang="ru-RU" sz="4000" dirty="0"/>
              <a:t>0,7 а – 1,5 а -1,5 + 0,7</a:t>
            </a:r>
          </a:p>
          <a:p>
            <a:pPr algn="ctr"/>
            <a:r>
              <a:rPr lang="ru-RU" sz="4000" dirty="0"/>
              <a:t>2,6 а – 6 + 2,6 – 3,3 а</a:t>
            </a:r>
          </a:p>
        </p:txBody>
      </p:sp>
    </p:spTree>
    <p:extLst>
      <p:ext uri="{BB962C8B-B14F-4D97-AF65-F5344CB8AC3E}">
        <p14:creationId xmlns:p14="http://schemas.microsoft.com/office/powerpoint/2010/main" val="116442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58AF6-EAEE-4C02-B02E-329B5BE5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Решение упражнений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51EFBA-607A-446A-BB2D-0DE7A27E4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№ 4.19</a:t>
            </a:r>
          </a:p>
          <a:p>
            <a:pPr algn="ctr"/>
            <a:r>
              <a:rPr lang="ru-RU" sz="3600" dirty="0"/>
              <a:t>№ 4.20</a:t>
            </a:r>
          </a:p>
          <a:p>
            <a:pPr algn="ctr"/>
            <a:r>
              <a:rPr lang="ru-RU" sz="3600" dirty="0"/>
              <a:t>№ 4.8 </a:t>
            </a:r>
            <a:r>
              <a:rPr lang="ru-RU" sz="3600" dirty="0" err="1"/>
              <a:t>аб</a:t>
            </a:r>
            <a:endParaRPr lang="ru-RU" sz="3600" dirty="0"/>
          </a:p>
          <a:p>
            <a:pPr algn="ctr"/>
            <a:r>
              <a:rPr lang="ru-RU" sz="3600" dirty="0"/>
              <a:t>№ 4.9 </a:t>
            </a:r>
            <a:r>
              <a:rPr lang="ru-RU" sz="3600" dirty="0" err="1"/>
              <a:t>аб</a:t>
            </a:r>
            <a:endParaRPr lang="ru-RU" sz="3600" dirty="0"/>
          </a:p>
          <a:p>
            <a:pPr algn="ctr"/>
            <a:r>
              <a:rPr lang="ru-RU" sz="3600" dirty="0"/>
              <a:t>№ 4.21</a:t>
            </a:r>
          </a:p>
        </p:txBody>
      </p:sp>
    </p:spTree>
    <p:extLst>
      <p:ext uri="{BB962C8B-B14F-4D97-AF65-F5344CB8AC3E}">
        <p14:creationId xmlns:p14="http://schemas.microsoft.com/office/powerpoint/2010/main" val="244218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387B8-E7A0-4094-9242-DCA9605F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0C2478-157E-4F0C-94F0-7F0D363BB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П.4</a:t>
            </a:r>
          </a:p>
          <a:p>
            <a:pPr algn="ctr"/>
            <a:r>
              <a:rPr lang="ru-RU" sz="4000" dirty="0"/>
              <a:t>№ 8 </a:t>
            </a:r>
            <a:r>
              <a:rPr lang="ru-RU" sz="4000" dirty="0" err="1"/>
              <a:t>вг</a:t>
            </a:r>
            <a:endParaRPr lang="ru-RU" sz="4000" dirty="0"/>
          </a:p>
          <a:p>
            <a:pPr algn="ctr"/>
            <a:r>
              <a:rPr lang="ru-RU" sz="4000" dirty="0"/>
              <a:t>№ 9 </a:t>
            </a:r>
            <a:r>
              <a:rPr lang="ru-RU" sz="4000" dirty="0" err="1"/>
              <a:t>вг</a:t>
            </a:r>
            <a:endParaRPr lang="ru-RU" sz="4000" dirty="0"/>
          </a:p>
          <a:p>
            <a:pPr algn="ctr"/>
            <a:r>
              <a:rPr lang="ru-RU" sz="4000" dirty="0"/>
              <a:t>№ 22</a:t>
            </a:r>
          </a:p>
        </p:txBody>
      </p:sp>
    </p:spTree>
    <p:extLst>
      <p:ext uri="{BB962C8B-B14F-4D97-AF65-F5344CB8AC3E}">
        <p14:creationId xmlns:p14="http://schemas.microsoft.com/office/powerpoint/2010/main" val="389335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111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Линейное уравнение с одной переменной</vt:lpstr>
      <vt:lpstr>Устно</vt:lpstr>
      <vt:lpstr>Устно</vt:lpstr>
      <vt:lpstr>Решение упражнений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Линейное уравнение с одной переменной</dc:title>
  <dc:creator>HOME</dc:creator>
  <cp:lastModifiedBy>HOME</cp:lastModifiedBy>
  <cp:revision>1</cp:revision>
  <dcterms:created xsi:type="dcterms:W3CDTF">2021-07-22T17:07:10Z</dcterms:created>
  <dcterms:modified xsi:type="dcterms:W3CDTF">2021-07-22T17:15:58Z</dcterms:modified>
</cp:coreProperties>
</file>