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4392488" cy="290398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Разработаны федеральным государственным бюджетным образовательным учреждением дополнительного образования  «Федеральный центр дополнительного образования и организации отдыха и оздоровления детей» совместно с Министерством просвещения Российской Федерации</a:t>
            </a:r>
          </a:p>
          <a:p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637" y="4725144"/>
            <a:ext cx="7543800" cy="1642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ВСЕРОССИЙСКИЙ УРОК ГЕНЕТИКИ</a:t>
            </a:r>
            <a:br>
              <a:rPr lang="ru-RU" dirty="0" smtClean="0"/>
            </a:br>
            <a:r>
              <a:rPr lang="ru-RU" sz="2700" dirty="0" smtClean="0"/>
              <a:t>МБОУ СОШ №30 </a:t>
            </a:r>
            <a:r>
              <a:rPr lang="ru-RU" sz="2700" dirty="0" err="1" smtClean="0"/>
              <a:t>г.Владикавказ</a:t>
            </a:r>
            <a:r>
              <a:rPr lang="ru-RU" sz="2700" dirty="0" smtClean="0"/>
              <a:t> 2021-2022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026" y="548680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086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СПАСИБО ЗА ВНИМАНИЕ!</a:t>
            </a:r>
          </a:p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5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Создание </a:t>
            </a:r>
            <a:r>
              <a:rPr lang="ru-RU" sz="2800" dirty="0"/>
              <a:t>условий для устойчивого развития познавательного интереса к изучению комплекса генетических наук и осознанного </a:t>
            </a:r>
            <a:r>
              <a:rPr lang="ru-RU" sz="2800" dirty="0" smtClean="0"/>
              <a:t>выбора будущей </a:t>
            </a:r>
            <a:r>
              <a:rPr lang="ru-RU" sz="2800" dirty="0"/>
              <a:t>профессии, связанной с молекулярно-генетическими </a:t>
            </a:r>
            <a:r>
              <a:rPr lang="ru-RU" sz="2800" dirty="0" smtClean="0"/>
              <a:t>исследованиями и </a:t>
            </a:r>
            <a:r>
              <a:rPr lang="ru-RU" sz="2800" dirty="0"/>
              <a:t>технологиями.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УРОКА</a:t>
            </a:r>
          </a:p>
        </p:txBody>
      </p:sp>
    </p:spTree>
    <p:extLst>
      <p:ext uri="{BB962C8B-B14F-4D97-AF65-F5344CB8AC3E}">
        <p14:creationId xmlns:p14="http://schemas.microsoft.com/office/powerpoint/2010/main" val="21093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ru-RU" dirty="0" smtClean="0"/>
              <a:t>1. </a:t>
            </a:r>
            <a:r>
              <a:rPr lang="ru-RU" sz="2400" dirty="0" smtClean="0"/>
              <a:t>Расширение </a:t>
            </a:r>
            <a:r>
              <a:rPr lang="ru-RU" sz="2400" dirty="0"/>
              <a:t>знаний в области методов молекулярной генетики и современных научных исследований и </a:t>
            </a:r>
            <a:r>
              <a:rPr lang="ru-RU" sz="2400" dirty="0" smtClean="0"/>
              <a:t>технологий</a:t>
            </a:r>
            <a:endParaRPr lang="ru-RU" sz="2400" dirty="0"/>
          </a:p>
          <a:p>
            <a:pPr marL="18288" indent="0">
              <a:buNone/>
            </a:pPr>
            <a:r>
              <a:rPr lang="ru-RU" sz="2400" dirty="0"/>
              <a:t>2. </a:t>
            </a:r>
            <a:r>
              <a:rPr lang="ru-RU" sz="2400" dirty="0" smtClean="0"/>
              <a:t>Развитие </a:t>
            </a:r>
            <a:r>
              <a:rPr lang="ru-RU" sz="2400" dirty="0"/>
              <a:t>аналитического мышления в процессе применения </a:t>
            </a:r>
            <a:r>
              <a:rPr lang="ru-RU" sz="2400" dirty="0" smtClean="0"/>
              <a:t>полученных знаний</a:t>
            </a:r>
            <a:endParaRPr lang="ru-RU" sz="2400" dirty="0"/>
          </a:p>
          <a:p>
            <a:pPr marL="18288" indent="0">
              <a:buNone/>
            </a:pPr>
            <a:r>
              <a:rPr lang="ru-RU" sz="2400" dirty="0"/>
              <a:t>3. </a:t>
            </a:r>
            <a:r>
              <a:rPr lang="ru-RU" sz="2400" dirty="0" smtClean="0"/>
              <a:t>Повышение </a:t>
            </a:r>
            <a:r>
              <a:rPr lang="ru-RU" sz="2400" dirty="0"/>
              <a:t>мотивации к приобретению новых научных знаний и </a:t>
            </a:r>
            <a:r>
              <a:rPr lang="ru-RU" sz="2400" dirty="0" smtClean="0"/>
              <a:t>овладению генетическими </a:t>
            </a:r>
            <a:r>
              <a:rPr lang="ru-RU" sz="2400" dirty="0"/>
              <a:t>технологиями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УРОКА:</a:t>
            </a:r>
          </a:p>
        </p:txBody>
      </p:sp>
    </p:spTree>
    <p:extLst>
      <p:ext uri="{BB962C8B-B14F-4D97-AF65-F5344CB8AC3E}">
        <p14:creationId xmlns:p14="http://schemas.microsoft.com/office/powerpoint/2010/main" val="36716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1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71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0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1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54864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2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</TotalTime>
  <Words>102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ВСЕРОССИЙСКИЙ УРОК ГЕНЕТИКИ МБОУ СОШ №30 г.Владикавказ 2021-2022</vt:lpstr>
      <vt:lpstr>ЦЕЛЬ УРОКА</vt:lpstr>
      <vt:lpstr>ЗАДАЧИ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УРОК ГЕНЕТИКИ</dc:title>
  <dc:creator>User</dc:creator>
  <cp:lastModifiedBy>User</cp:lastModifiedBy>
  <cp:revision>6</cp:revision>
  <dcterms:created xsi:type="dcterms:W3CDTF">2022-05-08T17:01:09Z</dcterms:created>
  <dcterms:modified xsi:type="dcterms:W3CDTF">2022-05-08T17:27:35Z</dcterms:modified>
</cp:coreProperties>
</file>