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F0000"/>
    <a:srgbClr val="6600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387" autoAdjust="0"/>
  </p:normalViewPr>
  <p:slideViewPr>
    <p:cSldViewPr>
      <p:cViewPr varScale="1">
        <p:scale>
          <a:sx n="59" d="100"/>
          <a:sy n="59" d="100"/>
        </p:scale>
        <p:origin x="150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рис.1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А</c:v>
                </c:pt>
                <c:pt idx="1">
                  <c:v>Б</c:v>
                </c:pt>
                <c:pt idx="2">
                  <c:v>В</c:v>
                </c:pt>
                <c:pt idx="3">
                  <c:v>Г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20</c:v>
                </c:pt>
                <c:pt idx="1">
                  <c:v>20</c:v>
                </c:pt>
                <c:pt idx="2">
                  <c:v>10</c:v>
                </c:pt>
                <c:pt idx="3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B74-41BA-943D-4AF570F2A9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4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4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0976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559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81318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39500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9005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44128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25576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69519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4578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718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9840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239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9103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4204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42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7677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189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536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  <p:sldLayoutId id="2147483771" r:id="rId12"/>
    <p:sldLayoutId id="2147483772" r:id="rId13"/>
    <p:sldLayoutId id="2147483773" r:id="rId14"/>
    <p:sldLayoutId id="2147483774" r:id="rId15"/>
    <p:sldLayoutId id="2147483775" r:id="rId16"/>
    <p:sldLayoutId id="2147483776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764704"/>
            <a:ext cx="8964488" cy="2664296"/>
          </a:xfrm>
        </p:spPr>
        <p:txBody>
          <a:bodyPr>
            <a:normAutofit fontScale="90000"/>
          </a:bodyPr>
          <a:lstStyle/>
          <a:p>
            <a:r>
              <a:rPr lang="ru-RU" sz="4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</a:t>
            </a:r>
            <a:r>
              <a:rPr lang="ru-RU" sz="4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4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тему</a:t>
            </a:r>
            <a:br>
              <a:rPr lang="ru-RU" sz="4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«Здоровый образ жизни и его составляющие».</a:t>
            </a:r>
            <a:endParaRPr lang="ru-RU" sz="40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674402" cy="1774889"/>
          </a:xfrm>
        </p:spPr>
        <p:txBody>
          <a:bodyPr/>
          <a:lstStyle/>
          <a:p>
            <a:pPr algn="r"/>
            <a:r>
              <a:rPr lang="ru-RU" dirty="0" smtClean="0"/>
              <a:t>Презентацию подготовил</a:t>
            </a:r>
            <a:r>
              <a:rPr lang="en-US" dirty="0" smtClean="0"/>
              <a:t>:</a:t>
            </a:r>
            <a:endParaRPr lang="ru-RU" dirty="0" smtClean="0"/>
          </a:p>
          <a:p>
            <a:pPr algn="r"/>
            <a:r>
              <a:rPr lang="ru-RU" dirty="0" smtClean="0"/>
              <a:t>учитель физической культуры</a:t>
            </a:r>
            <a:endParaRPr lang="ru-RU" dirty="0" smtClean="0"/>
          </a:p>
          <a:p>
            <a:pPr algn="r"/>
            <a:r>
              <a:rPr lang="en-US" dirty="0" smtClean="0"/>
              <a:t> </a:t>
            </a:r>
            <a:r>
              <a:rPr lang="ru-RU" dirty="0" smtClean="0"/>
              <a:t>Котов И.И.</a:t>
            </a:r>
            <a:endParaRPr lang="ru-RU" dirty="0"/>
          </a:p>
        </p:txBody>
      </p:sp>
    </p:spTree>
  </p:cSld>
  <p:clrMapOvr>
    <a:masterClrMapping/>
  </p:clrMapOvr>
  <p:transition spd="slow"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20552" y="1571213"/>
            <a:ext cx="403244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6600FF"/>
                </a:solidFill>
              </a:rPr>
              <a:t>  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Закаливание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— это повышение устойчивости организма к неблагоприятному воздействию ряда факторов окружающей среды (например, низкой или высокой температуры) путем систематического воздействия на организм этих факторов.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основе закаливания лежит способность организма человека приспосабливаться к меняющимся условиям окружающей среды.</a:t>
            </a:r>
          </a:p>
          <a:p>
            <a:endParaRPr lang="ru-RU" dirty="0"/>
          </a:p>
        </p:txBody>
      </p:sp>
      <p:pic>
        <p:nvPicPr>
          <p:cNvPr id="6146" name="Picture 2" descr="C:\Users\Макс\Desktop\28-300x2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484784"/>
            <a:ext cx="3638832" cy="41490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Макс\Desktop\6717378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980728"/>
            <a:ext cx="3203848" cy="4860540"/>
          </a:xfrm>
          <a:prstGeom prst="rect">
            <a:avLst/>
          </a:prstGeom>
          <a:noFill/>
        </p:spPr>
      </p:pic>
      <p:pic>
        <p:nvPicPr>
          <p:cNvPr id="7172" name="Picture 4" descr="C:\Users\Макс\Desktop\901036-9906d648cb84b1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58208" y="980727"/>
            <a:ext cx="4374232" cy="486054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Макс\Desktop\0_a49f5_deabad87_XL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917848" y="2636912"/>
            <a:ext cx="7452320" cy="32607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3528" y="1268760"/>
            <a:ext cx="8640960" cy="954107"/>
          </a:xfrm>
          <a:prstGeom prst="rect">
            <a:avLst/>
          </a:prstGeom>
          <a:noFill/>
          <a:effectLst>
            <a:glow rad="101600">
              <a:srgbClr val="00FF00">
                <a:alpha val="60000"/>
              </a:srgbClr>
            </a:glow>
          </a:effectLst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</a:t>
            </a:r>
            <a:r>
              <a:rPr lang="ru-RU" sz="2800" b="1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Главное в здоровом образе жизни — это активное творение здоровья, включая все его компоненты.</a:t>
            </a:r>
            <a:endParaRPr lang="ru-RU" sz="2800" b="1" dirty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836712"/>
            <a:ext cx="784887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Ведение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Режим дня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Здоровье человека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Факторы, оказывающие влияние на здоровье человека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Рациональное питание и его значение для здоровья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6) Влияние двигательной активности на здоровье человека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7) Закаливание организма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8) Правила и средства личной гигиены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9) Заключение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052736"/>
            <a:ext cx="792088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   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Здоровый образ жизни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— это индивидуальная система поведения человека, обеспечивающая ему физическое, душевное и социальное благополучие в реальной окружающей среде  и активное долголетие.</a:t>
            </a:r>
          </a:p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Здоровый образ жизни создает наилучшие условия для нормального течения физиологических и психических процессов, что снижает вероятность различных заболеваний и увеличивает продолжительность жизни человека.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ipe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043608" y="764704"/>
            <a:ext cx="6840760" cy="5588471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 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Вся жизнь человека проходит в режиме распределения времени, частично вынужденного, связанного с общественно необходимой деятельностью, частично по индивидуальному плану. 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Так, например, режим дня  школьника определен учебным планом занятий в школе, режим военнослужащего — распорядком дня, утвержденным командиром воинской части, режим работающего человека — началом и концом рабочего дня.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Таким образом, режим — это установленный распорядок жизни человека, который включает в себя труд, питание, отдых и сон.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zoom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196752"/>
            <a:ext cx="78488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состояние полного духовного, физического и социального благополучия, а не только отсутствие болезней и физических дефектов.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Здоровье – это непременное условие благополучия человека и его счастья.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Макс\Desktop\77315244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2852936"/>
            <a:ext cx="3851920" cy="324036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764704"/>
            <a:ext cx="763284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А) Наследственность (≈ 20%)</a:t>
            </a:r>
            <a:r>
              <a:rPr lang="en-US" sz="2000" dirty="0" smtClean="0"/>
              <a:t>;</a:t>
            </a:r>
            <a:endParaRPr lang="ru-RU" sz="2000" dirty="0" smtClean="0"/>
          </a:p>
          <a:p>
            <a:r>
              <a:rPr lang="ru-RU" sz="2000" dirty="0" smtClean="0"/>
              <a:t>Б) Влияние окружающей среды в местах проживания</a:t>
            </a:r>
            <a:r>
              <a:rPr lang="en-US" sz="2000" dirty="0" smtClean="0"/>
              <a:t> </a:t>
            </a:r>
            <a:r>
              <a:rPr lang="ru-RU" sz="2000" dirty="0" smtClean="0"/>
              <a:t>(≈ 20%)</a:t>
            </a:r>
            <a:r>
              <a:rPr lang="en-US" sz="2000" dirty="0" smtClean="0"/>
              <a:t>;</a:t>
            </a:r>
            <a:endParaRPr lang="ru-RU" sz="2000" dirty="0" smtClean="0"/>
          </a:p>
          <a:p>
            <a:r>
              <a:rPr lang="ru-RU" sz="2000" dirty="0" smtClean="0"/>
              <a:t>В) Влияние медицинского обслуживания на здоровье человека (≈ 10%)</a:t>
            </a:r>
            <a:r>
              <a:rPr lang="en-US" sz="2000" dirty="0" smtClean="0"/>
              <a:t>;</a:t>
            </a:r>
            <a:endParaRPr lang="ru-RU" sz="2000" dirty="0" smtClean="0"/>
          </a:p>
          <a:p>
            <a:r>
              <a:rPr lang="ru-RU" sz="2000" dirty="0" smtClean="0"/>
              <a:t>Г) Влияние образа жизни человека на его здоровье (≈ 50%).</a:t>
            </a:r>
            <a:endParaRPr lang="ru-RU" sz="2000" dirty="0"/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9937013"/>
              </p:ext>
            </p:extLst>
          </p:nvPr>
        </p:nvGraphicFramePr>
        <p:xfrm>
          <a:off x="899592" y="2395920"/>
          <a:ext cx="6768752" cy="391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>
    <p:circl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764704"/>
            <a:ext cx="86764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Рациональное питание </a:t>
            </a:r>
            <a:r>
              <a:rPr lang="ru-RU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питание человека, которое учитывает его физиологические потребности в энергетической ценности, полезных питательных веществах (белки, жиры, углеводы, витамины, минералы, микроэлементы, другие полезные вещества) основываясь на данных о возрасте, заболеваниях, физической активности, занятости, окружающей среде.</a:t>
            </a:r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Макс\Desktop\97489961_pirami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492896"/>
            <a:ext cx="4680520" cy="385223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260647"/>
            <a:ext cx="828092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человека зависит от того, сколько человек получает энергии и сколько он ее расходует и как гармонично при этом работают все его органы, обеспечивая необходимый уровень жизнедеятельности.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Для того чтобы питание отвечало требованиям здорового образа жизни, оно должно обеспечивать организм всеми необходимыми пищевыми элементами в необходимом количестве и нужном сочетании.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Макс\Desktop\cNuJlUOBfq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924944"/>
            <a:ext cx="7182544" cy="348703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1628800"/>
            <a:ext cx="518457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Двигательная активность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это любая мышечная активность, позволяющая поддерживать хорошую физическую форму, улучшать самочувствие, обеспечивать прилив энергии, дающей дополнительный стимул жизни.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Физическая культура оказывает важное воздействие на умение человека приспосабливаться к внезапным и сильным функциональным колебаниям.</a:t>
            </a:r>
          </a:p>
          <a:p>
            <a:endParaRPr lang="ru-RU" dirty="0"/>
          </a:p>
        </p:txBody>
      </p:sp>
      <p:pic>
        <p:nvPicPr>
          <p:cNvPr id="5122" name="Picture 2" descr="C:\Users\Макс\Desktop\ar1231079799872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980728"/>
            <a:ext cx="2858311" cy="3429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ld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90</TotalTime>
  <Words>494</Words>
  <Application>Microsoft Office PowerPoint</Application>
  <PresentationFormat>Экран (4:3)</PresentationFormat>
  <Paragraphs>32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Garamond</vt:lpstr>
      <vt:lpstr>Times New Roman</vt:lpstr>
      <vt:lpstr>Натуральные материалы</vt:lpstr>
      <vt:lpstr>  Презентация на тему  «Здоровый образ жизни и его составляющие».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«Здоровый образ жизни и его составляющие».</dc:title>
  <dc:creator>Макс</dc:creator>
  <cp:lastModifiedBy>Оля</cp:lastModifiedBy>
  <cp:revision>16</cp:revision>
  <dcterms:created xsi:type="dcterms:W3CDTF">2013-09-16T14:37:41Z</dcterms:created>
  <dcterms:modified xsi:type="dcterms:W3CDTF">2022-05-08T09:58:17Z</dcterms:modified>
</cp:coreProperties>
</file>