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(1923-1944)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Сенчихин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Прокофий Фёдорович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Прокофий Федорович Сенчихин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Senchix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3500462" cy="526830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6248" y="1285860"/>
            <a:ext cx="4572032" cy="52864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 был младшим лейтенантом Рабоче-крестьянской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Армии, участник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Великой Отечественной войны, Герой Советского Союза (1944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Прокофий Сенчихин родился 25 мая 1923 года в селе Нижнекаменка (ныне —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Алтайский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 Алтайского края). С 1932 года проживал сначала в Кяхте, затем в Улан-Удэ. После окончания средней школы работал на заводе. В феврале 1942 года Сенчихин был призван на службу в Рабоче-крестьянскую Красную Армию. В том же году он окончил Забайкальское пехотное училище. С мая 1943 года — на фронтах Великой Отечественной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войны.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Школьные годы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октябрю 1943 года младший лейтенант Прокофий Сенчихин командовал батареей 261-го отдельного истребительно-противотанкового дивизиона 340-й стрелковой дивизии 38-й армии Воронежского фронта. Отличился во время битвы за Днепр. В октябре 1943 года батарея Сенчихина переправилась через Днепр в районе села Борки Киевской области Украинской ССР и приняла активное участие в боях за захват и удержание плацдарма на его западном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берегу.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Военное время</a:t>
            </a: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Указом Президиума Верховного Совета СССР от 10 января 1944 года за «образцовое выполнение боевых заданий командования на фронте борьбы с немецкими захватчиками и проявленные при этом мужество и героизм» младший лейтенант Прокофий Сенчихин был удостоен высокого звания Героя Советского Союза. Орден Ленина и медаль «Золотая Звезда» он получить не успел, так как 24 марта 1944 года погиб в бою. Похоронен в посёлке Микулинцы Теребовлянского района Тернопольской области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Украины.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Награды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519632293_zvezda-geroy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3419031" cy="4857760"/>
          </a:xfrm>
          <a:prstGeom prst="rect">
            <a:avLst/>
          </a:prstGeom>
          <a:noFill/>
        </p:spPr>
      </p:pic>
      <p:pic>
        <p:nvPicPr>
          <p:cNvPr id="2051" name="Picture 3" descr="C:\Users\User\Desktop\09834ece9abe93daba3bd2733e190b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285860"/>
            <a:ext cx="3214710" cy="50390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</TotalTime>
  <Words>43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Сенчихин Прокофий Фёдорович</vt:lpstr>
      <vt:lpstr>Прокофий Федорович Сенчихин</vt:lpstr>
      <vt:lpstr>Школьные годы</vt:lpstr>
      <vt:lpstr>Военное время</vt:lpstr>
      <vt:lpstr>Награды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Сенчихин Прокофий Фёдорович</dc:title>
  <dc:creator>Пользователь</dc:creator>
  <cp:lastModifiedBy>Пользователь</cp:lastModifiedBy>
  <cp:revision>5</cp:revision>
  <dcterms:created xsi:type="dcterms:W3CDTF">2019-10-05T10:00:29Z</dcterms:created>
  <dcterms:modified xsi:type="dcterms:W3CDTF">2019-10-05T10:47:25Z</dcterms:modified>
</cp:coreProperties>
</file>