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72" r:id="rId8"/>
    <p:sldId id="269" r:id="rId9"/>
    <p:sldId id="260" r:id="rId10"/>
    <p:sldId id="273" r:id="rId11"/>
    <p:sldId id="270" r:id="rId12"/>
    <p:sldId id="271" r:id="rId13"/>
    <p:sldId id="274" r:id="rId14"/>
    <p:sldId id="275" r:id="rId15"/>
    <p:sldId id="267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ont.ws/uploads/pic/2020/4/111%20(1).jpeg" TargetMode="External"/><Relationship Id="rId2" Type="http://schemas.openxmlformats.org/officeDocument/2006/relationships/hyperlink" Target="http://i.mycdn.me/i?r=AzEPZsRbOZEKgBhR0XGMT1Rk6u5epdqicWpw15Fp-36W86aKTM5SRkZCeTgDn6uOyic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424936" cy="4759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5536" y="5733256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Какие глобальные проблемы современности вы знаете?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32656"/>
            <a:ext cx="86409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764704"/>
            <a:ext cx="82089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 связаны глобализация и возникновение международного терроризма?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каких формах проявляется технологический терроризм?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F:\Оля новая папка\ОБЩЕСТВОЗНАНИЕ\10 класс\2.раздел человек в обществе\17-19 глобальная угроза терроризма\111 (1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924944"/>
            <a:ext cx="3996444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Источники международного терроризма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2060848"/>
            <a:ext cx="86409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Средства от выкупа заложников;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Доходы от наркоторговли, продажи оружия и пр.;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Средства, предоставленные частными лицами, организациями, государствами.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Идеология насилия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484784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Терроризм использует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крайние левые взгляды        крайние правые взгляды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496" y="2564904"/>
            <a:ext cx="42484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Радикализм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обобщающее обозначение политических учений, которые направлены на кардинальное изменение политической системы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0" y="2492896"/>
            <a:ext cx="417646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Фундаментализм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обобщающее обозначение крайних консервативных течений, противодействующих модернизации, глобализации.</a:t>
            </a:r>
          </a:p>
        </p:txBody>
      </p:sp>
      <p:pic>
        <p:nvPicPr>
          <p:cNvPr id="6" name="Picture 2" descr="https://s1.mzstatic.com/us/r30/Purple/v4/47/e3/ea/47e3ea33-720e-308d-d4a6-dc7afb5210e6/mzl.ofqeetl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5526360"/>
            <a:ext cx="1331640" cy="133164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9512" y="6093296"/>
            <a:ext cx="7093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Чем опасна идеология насилия?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764704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Назовите финансовые источники международного терроризма.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Чем опасна идеология насилия?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F:\Оля новая папка\ОБЩЕСТВОЗНАНИЕ\10 класс\2.раздел человек в обществе\17-19 глобальная угроза терроризма\террориз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356992"/>
            <a:ext cx="4516760" cy="30214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Противодействие международному терроризму</a:t>
            </a:r>
            <a:endParaRPr lang="ru-RU" dirty="0"/>
          </a:p>
        </p:txBody>
      </p:sp>
      <p:sp>
        <p:nvSpPr>
          <p:cNvPr id="3" name="Стрелка вправо 2"/>
          <p:cNvSpPr/>
          <p:nvPr/>
        </p:nvSpPr>
        <p:spPr>
          <a:xfrm rot="860413">
            <a:off x="4530795" y="1579330"/>
            <a:ext cx="144016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 rot="9887151">
            <a:off x="2812354" y="1594174"/>
            <a:ext cx="144016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5536" y="2132856"/>
            <a:ext cx="34563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Международное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ООН разрабатывает правовые нормы,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участвует в борьбе, используя Совет безопасности;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2008 г. принята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Глобальная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контртеррористическая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стратегия.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4008" y="2060848"/>
            <a:ext cx="44644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Внутригосударственное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 социальных конфликтов;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регулирование процесса миграции;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защита социально важных объектов и пр.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265" y="260648"/>
            <a:ext cx="8688215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764704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 противодействовать международному терроризму?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F:\Оля новая папка\ОБЩЕСТВОЗНАНИЕ\10 класс\2.раздел человек в обществе\17-19 глобальная угроза терроризма\террориз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348880"/>
            <a:ext cx="5472608" cy="3660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http://i.mycdn.me/i?r=AzEPZsRbOZEKgBhR0XGMT1Rk6u5epdqicWpw15Fp-36W86aKTM5SRkZCeTgDn6uOyic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98072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https://cont.ws/uploads/pic/2020/4/111%20%281%29.jpeg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235/115575/1/img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34583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5733256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Какую глобальную проблему современности демонстрирует видео</a:t>
            </a:r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Глобальная угроза международного терроризма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Параграф 9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700808"/>
            <a:ext cx="84249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План: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1.Понятие терроризма. Признаки.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Глобализация и международный терроризм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3.Идеология насилия и международный терроризм.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Противодействие международному терроризму.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терроризма, признаки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564904"/>
            <a:ext cx="86409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Международный терроризм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идеология насилия и способ воздействия на международные организации, органы государственной власти, связанные с устрашением населения.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556792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Террор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способ управления обществом, основанный на устрашении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45224"/>
            <a:ext cx="864096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https://s1.mzstatic.com/us/r30/Purple/v4/47/e3/ea/47e3ea33-720e-308d-d4a6-dc7afb5210e6/mzl.ofqeetl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3861048"/>
            <a:ext cx="1512168" cy="1512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терроризма, признаки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556792"/>
            <a:ext cx="86409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Признаки терроризма: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Насилие и жестокость;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Демонстративность действий;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Высокая общественная опасность;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Направленность на достижение политических целей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4005064"/>
            <a:ext cx="86409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Признаки международного терроризма: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Нанесенный ущерб затрагивает несколько стран;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Создается угроза международному правопорядку;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Главным субъектом являются негосударственные террористические группы или организации.</a:t>
            </a:r>
          </a:p>
        </p:txBody>
      </p:sp>
      <p:pic>
        <p:nvPicPr>
          <p:cNvPr id="5" name="Picture 2" descr="https://s1.mzstatic.com/us/r30/Purple/v4/47/e3/ea/47e3ea33-720e-308d-d4a6-dc7afb5210e6/mzl.ofqeetl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1832" y="1556792"/>
            <a:ext cx="1512168" cy="1512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764704"/>
            <a:ext cx="82089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Дайте определение международного терроризма и перечислите его основные признаки.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Какой из признаков вы считаете главным и почему?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F:\Оля новая папка\ОБЩЕСТВОЗНАНИЕ\10 класс\2.раздел человек в обществе\17-19 глобальная угроза терроризма\террориз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356992"/>
            <a:ext cx="4516760" cy="30214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Способы и средства осуществления терактов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556792"/>
            <a:ext cx="86409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Применение стрелкового оружия;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Организация взрывов и пожаров;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Взятие заложников;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Организация промышленных аварий (диверсий);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Транспортные преступления (около 80%);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Информационно-психологическое воздействие и пр.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4205406"/>
            <a:ext cx="86409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Научно-технический прогресс способствовал появлению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технологического терроризма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биологического, информационного 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кибертерроризма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Исключительно опасен ядерный терроризм.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Глобализация и международный терроризм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556792"/>
            <a:ext cx="86409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Складывание системы международного терроризма происходит в условиях глобализации: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Расширяется география терроризма;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устраняется разрыв между «Севером» и «Югом»;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Научно-технический прогресс ставит перед человечеством угрозу глобальных катастроф;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Обостряются конфликты 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этнонациональной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религиозной сферах;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Террористы используют средства коммуникации и пр.</a:t>
            </a:r>
          </a:p>
        </p:txBody>
      </p:sp>
      <p:pic>
        <p:nvPicPr>
          <p:cNvPr id="4" name="Picture 2" descr="https://s1.mzstatic.com/us/r30/Purple/v4/47/e3/ea/47e3ea33-720e-308d-d4a6-dc7afb5210e6/mzl.ofqeetl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5526360"/>
            <a:ext cx="1331640" cy="1331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151</TotalTime>
  <Words>394</Words>
  <Application>Microsoft Office PowerPoint</Application>
  <PresentationFormat>Экран (4:3)</PresentationFormat>
  <Paragraphs>70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Модульная</vt:lpstr>
      <vt:lpstr>Слайд 1</vt:lpstr>
      <vt:lpstr>Слайд 2</vt:lpstr>
      <vt:lpstr>Глобальная угроза международного терроризма</vt:lpstr>
      <vt:lpstr>Слайд 4</vt:lpstr>
      <vt:lpstr>Понятие терроризма, признаки</vt:lpstr>
      <vt:lpstr>Понятие терроризма, признаки</vt:lpstr>
      <vt:lpstr>Слайд 7</vt:lpstr>
      <vt:lpstr>Способы и средства осуществления терактов</vt:lpstr>
      <vt:lpstr>Глобализация и международный терроризм</vt:lpstr>
      <vt:lpstr>Слайд 10</vt:lpstr>
      <vt:lpstr>Источники международного терроризма</vt:lpstr>
      <vt:lpstr>Идеология насилия</vt:lpstr>
      <vt:lpstr>Слайд 13</vt:lpstr>
      <vt:lpstr>Противодействие международному терроризму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20</cp:revision>
  <dcterms:created xsi:type="dcterms:W3CDTF">2020-10-31T15:10:57Z</dcterms:created>
  <dcterms:modified xsi:type="dcterms:W3CDTF">2020-11-10T16:27:24Z</dcterms:modified>
</cp:coreProperties>
</file>