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98" r:id="rId2"/>
    <p:sldId id="257" r:id="rId3"/>
    <p:sldId id="260" r:id="rId4"/>
    <p:sldId id="261" r:id="rId5"/>
    <p:sldId id="300" r:id="rId6"/>
    <p:sldId id="303" r:id="rId7"/>
    <p:sldId id="312" r:id="rId8"/>
    <p:sldId id="315" r:id="rId9"/>
    <p:sldId id="307" r:id="rId10"/>
    <p:sldId id="308" r:id="rId11"/>
    <p:sldId id="318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8356F-099B-4A13-83F4-D1E3B760DC1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4C431-7491-424A-BF7D-4B2521AC90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4C431-7491-424A-BF7D-4B2521AC907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B8F5BDF-9011-4499-9F8E-12E2421420AA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B7BF7F-CDFD-4853-B720-F2F7597AB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787208" cy="5962992"/>
          </a:xfrm>
        </p:spPr>
        <p:txBody>
          <a:bodyPr>
            <a:normAutofit/>
          </a:bodyPr>
          <a:lstStyle/>
          <a:p>
            <a:pPr algn="r"/>
            <a:r>
              <a:rPr lang="ru-RU" sz="49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Этапы, формы и методы патриотического воспитания дошкольников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Жилина Наталья Александровна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«Крепыш»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 Гагарин 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2700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s://i.mycdn.me/i?r=AyH4iRPQ2q0otWIFepML2LxRNkmlM7cbnRFpR2CusFBsg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60648"/>
            <a:ext cx="3312368" cy="2484277"/>
          </a:xfrm>
          <a:prstGeom prst="rect">
            <a:avLst/>
          </a:prstGeom>
          <a:noFill/>
        </p:spPr>
      </p:pic>
      <p:pic>
        <p:nvPicPr>
          <p:cNvPr id="38918" name="Picture 6" descr="https://sun9-81.userapi.com/impf/Fkdyl0hi8L2Z9HIjtYg0pn45Dcteey_50hFQtA/CO6ANhrPpio.jpg?size=810x1080&amp;quality=95&amp;sign=9b22b223486afa92a18c14848939072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104456" cy="5472608"/>
          </a:xfrm>
          <a:prstGeom prst="rect">
            <a:avLst/>
          </a:prstGeom>
          <a:noFill/>
        </p:spPr>
      </p:pic>
      <p:pic>
        <p:nvPicPr>
          <p:cNvPr id="38920" name="Picture 8" descr="https://sun9-48.userapi.com/impf/F8DlgX18NwxZpwf5hfMe7WCBODDY5NMbdeDDbg/YQ4gtx54nYI.jpg?size=1280x960&amp;quality=95&amp;sign=4aaeea8a95a2be752d9f43b9ed8fceca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537012"/>
            <a:ext cx="3127773" cy="2345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родителями: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Открытые занятия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совместных мероприятий (выставки, конкурсы, праздники, мастер-классы, встречи с интересными людьми и др.)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Наглядные виды работы (информационные стенды для родителей, папки-передвижки, выставки детских работ, дидактических игр, литературы).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:\мама\апельсинки\фотографии сад  2017\фото ДЕТИ выауск старый\image (1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1008"/>
            <a:ext cx="4187957" cy="3140968"/>
          </a:xfrm>
          <a:prstGeom prst="rect">
            <a:avLst/>
          </a:prstGeom>
          <a:noFill/>
        </p:spPr>
      </p:pic>
      <p:pic>
        <p:nvPicPr>
          <p:cNvPr id="8" name="Picture 2" descr="https://i.mycdn.me/i?r=AyH4iRPQ2q0otWIFepML2LxREqxWvpWcieN_lx8HTPLz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412845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052736"/>
            <a:ext cx="6480048" cy="49685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 (от греческого «земляк, соотечественник») - это человек, любящий свое Отечество, преданный своему народу, действующий во имя Родины.</a:t>
            </a:r>
          </a:p>
          <a:p>
            <a:pPr algn="ctr"/>
            <a:endParaRPr lang="ru-RU" sz="2600" dirty="0" smtClean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 детей является одной из основных задач дошкольного образовательного учреждения.</a:t>
            </a:r>
            <a:br>
              <a:rPr lang="ru-RU" sz="2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 – это целенаправленный процесс воздействия на личность с целью формирования патриотизма, как качества проявляющегося в любви к своему Отечеству, служению ему.</a:t>
            </a:r>
            <a:br>
              <a:rPr lang="ru-RU" sz="2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dirty="0" smtClean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7086600" cy="583264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9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12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Патриотизм включает в себя:</a:t>
            </a:r>
          </a:p>
          <a:p>
            <a:pPr>
              <a:lnSpc>
                <a:spcPct val="120000"/>
              </a:lnSpc>
              <a:buNone/>
            </a:pPr>
            <a:endParaRPr lang="ru-RU" sz="7400" dirty="0" smtClean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чувство привязанности к тем местам, где человек родился и вырос;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уважительное отношение к языку своего народа;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заботу об интересах Родины;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осознание долга перед Родиной, отстаивание ее чести и достоинства, свободы и независимости (защита Отечества);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проявление гражданских чувств и сохранение верности Родине;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гордость за социальные и культурные достижения своей страны;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гордость за свое Отечество, за символы государства, за свой народ;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уважительное отношение к историческому прошлому Родины, своего народа, его обычаям и традициям;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ответственность за судьбу Родины и своего народа, их будущее, выраженное в стремлении посвящать свой труд, способности укреплению могущества и расцвету Родины;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гуманизм, милосердие, общечеловеческие ценности.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787208" cy="56166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Этапы патриотического воспитания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предварительный, базовый 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(формирование нравственных основ личности, накопление опыта нравственного поведения и взаимоотношений с другими людьми, развитие нравственных чувств);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художественно-ознакомительный 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(знакомство с народными традициями, национальным искусством); 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err="1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когнитивно-эмоциональный</a:t>
            </a:r>
            <a:r>
              <a:rPr lang="ru-RU" sz="2400" i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(развитие интереса к своей стране); 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эмоционально-действенный 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(формирование желания и умения реализовать отношения и знания в практической и воображаемой деятельности)</a:t>
            </a:r>
            <a:endParaRPr lang="ru-RU" sz="2400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075240" cy="6035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методы образовательного процесса:</a:t>
            </a:r>
            <a:br>
              <a:rPr lang="ru-RU" sz="28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игровые;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поисково-исследовательские;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проблемные;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воспитывающие ситуации;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анализ и самоанализ;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похвала, одобрение;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пример;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обращение к книге и к другим культурным источникам.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i.mycdn.me/i?r=AyH4iRPQ2q0otWIFepML2LxRo29L1Mgy0LxHmO1seoDO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32656"/>
            <a:ext cx="4248472" cy="3186355"/>
          </a:xfrm>
          <a:prstGeom prst="rect">
            <a:avLst/>
          </a:prstGeom>
          <a:noFill/>
        </p:spPr>
      </p:pic>
      <p:pic>
        <p:nvPicPr>
          <p:cNvPr id="21508" name="Picture 4" descr="https://i.mycdn.me/i?r=AyH4iRPQ2q0otWIFepML2LxRYNojqdZ4WYMLfLsZaZpX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39"/>
            <a:ext cx="4284476" cy="5712635"/>
          </a:xfrm>
          <a:prstGeom prst="rect">
            <a:avLst/>
          </a:prstGeom>
          <a:noFill/>
        </p:spPr>
      </p:pic>
      <p:pic>
        <p:nvPicPr>
          <p:cNvPr id="21510" name="Picture 6" descr="https://i.mycdn.me/i?r=AyH4iRPQ2q0otWIFepML2LxRsFn9G2RlWMVjYjjlYpXQS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5024"/>
            <a:ext cx="4176464" cy="2943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49548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Формы работы</a:t>
            </a: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целевые прогулки,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экскурсии,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беседы,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дидактические игры,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чтение художественной литературы,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праздники, развлечения, вечера досуга, викторины.</a:t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И, конечно же, основная форма работы – непосредственно образовательная деятельность.</a:t>
            </a:r>
            <a:r>
              <a:rPr lang="ru-RU" sz="22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03232" cy="532859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деятельность-  основная </a:t>
            </a:r>
            <a:r>
              <a:rPr lang="ru-RU" sz="2700" b="1" i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нравственно-патриотического воспитания детей. 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-  дать детям конкретные представления о родной стране на основе непосредственного восприятия (наблюдения, экскурсии, целевые прогулки) или опосредованно (рассказы воспитателя, чтение художественных произведений).</a:t>
            </a:r>
            <a: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mycdn.me/i?r=AyH4iRPQ2q0otWIFepML2LxRvRjF-8cXqhH0qpMFqpYh_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88640"/>
            <a:ext cx="2160240" cy="2880320"/>
          </a:xfrm>
          <a:prstGeom prst="rect">
            <a:avLst/>
          </a:prstGeom>
          <a:noFill/>
        </p:spPr>
      </p:pic>
      <p:pic>
        <p:nvPicPr>
          <p:cNvPr id="28676" name="Picture 4" descr="https://i.mycdn.me/i?r=AyH4iRPQ2q0otWIFepML2LxRGgKOvL9cvvt6sisahSr_2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748930"/>
            <a:ext cx="2516892" cy="3355857"/>
          </a:xfrm>
          <a:prstGeom prst="rect">
            <a:avLst/>
          </a:prstGeom>
          <a:noFill/>
        </p:spPr>
      </p:pic>
      <p:pic>
        <p:nvPicPr>
          <p:cNvPr id="4" name="Picture 6" descr="https://sun1-22.userapi.com/impf/F4P3YxDoyu2gnwhr2eQNJUs-qW3PF5HEYFjAvA/JFezTEw_Gyk.jpg?size=810x1080&amp;quality=95&amp;sign=45d1476f7fabb18fca71486446eee888&amp;type=albu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260649"/>
            <a:ext cx="2267744" cy="3023658"/>
          </a:xfrm>
          <a:prstGeom prst="rect">
            <a:avLst/>
          </a:prstGeom>
          <a:noFill/>
        </p:spPr>
      </p:pic>
      <p:pic>
        <p:nvPicPr>
          <p:cNvPr id="5" name="Picture 2" descr="https://i.mycdn.me/i?r=AyH4iRPQ2q0otWIFepML2LxRLNNpppLxo3g5PUGz57cwz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188640"/>
            <a:ext cx="2232248" cy="2509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10">
      <a:dk1>
        <a:srgbClr val="808759"/>
      </a:dk1>
      <a:lt1>
        <a:srgbClr val="808759"/>
      </a:lt1>
      <a:dk2>
        <a:srgbClr val="CDD1BA"/>
      </a:dk2>
      <a:lt2>
        <a:srgbClr val="D5D1D1"/>
      </a:lt2>
      <a:accent1>
        <a:srgbClr val="F69D1A"/>
      </a:accent1>
      <a:accent2>
        <a:srgbClr val="F69D1A"/>
      </a:accent2>
      <a:accent3>
        <a:srgbClr val="B85B22"/>
      </a:accent3>
      <a:accent4>
        <a:srgbClr val="F69D1A"/>
      </a:accent4>
      <a:accent5>
        <a:srgbClr val="F69D1A"/>
      </a:accent5>
      <a:accent6>
        <a:srgbClr val="EFE0BD"/>
      </a:accent6>
      <a:hlink>
        <a:srgbClr val="808759"/>
      </a:hlink>
      <a:folHlink>
        <a:srgbClr val="808759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731</TotalTime>
  <Words>184</Words>
  <Application>Microsoft Office PowerPoint</Application>
  <PresentationFormat>Экран (4:3)</PresentationFormat>
  <Paragraphs>22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Этапы, формы и методы патриотического воспитания дошкольников   подготовила: Жилина Наталья Александровна МБДОУ «Детский сад «Крепыш» город Гагарин  2022 год</vt:lpstr>
      <vt:lpstr>Слайд 2</vt:lpstr>
      <vt:lpstr>Слайд 3</vt:lpstr>
      <vt:lpstr>      Этапы патриотического воспитания  предварительный, базовый (формирование нравственных основ личности, накопление опыта нравственного поведения и взаимоотношений с другими людьми, развитие нравственных чувств);  художественно-ознакомительный (знакомство с народными традициями, национальным искусством);   когнитивно-эмоциональный (развитие интереса к своей стране);   эмоционально-действенный (формирование желания и умения реализовать отношения и знания в практической и воображаемой деятельности)</vt:lpstr>
      <vt:lpstr>Основные методы образовательного процесса:  - игровые; - поисково-исследовательские; - проблемные; - воспитывающие ситуации; - анализ и самоанализ; - похвала, одобрение; - пример; - обращение к книге и к другим культурным источникам.    </vt:lpstr>
      <vt:lpstr>Слайд 6</vt:lpstr>
      <vt:lpstr>                          Формы работы  • целевые прогулки, • экскурсии, • беседы, • дидактические игры, • чтение художественной литературы, • праздники, развлечения, вечера досуга, викторины.  И, конечно же, основная форма работы – непосредственно образовательная деятельность. </vt:lpstr>
      <vt:lpstr>  Непосредственно образовательная деятельность-  основная форма нравственно-патриотического воспитания детей.     Цель -  дать детям конкретные представления о родной стране на основе непосредственного восприятия (наблюдения, экскурсии, целевые прогулки) или опосредованно (рассказы воспитателя, чтение художественных произведений).   </vt:lpstr>
      <vt:lpstr>Слайд 9</vt:lpstr>
      <vt:lpstr>Слайд 10</vt:lpstr>
      <vt:lpstr>                                  Формы работы с родителями:     Родительские собрания Консультации Открытые занятия Проведение совместных мероприятий (выставки, конкурсы, праздники, мастер-классы, встречи с интересными людьми и др.) Наглядные виды работы (информационные стенды для родителей, папки-передвижки, выставки детских работ, дидактических игр, литературы).  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 Жилина Наталья александровна воспитатель мбдоу «детский сад «крепыш» города гагарин 2022 год</dc:title>
  <dc:creator>Admin</dc:creator>
  <cp:lastModifiedBy>Admin</cp:lastModifiedBy>
  <cp:revision>66</cp:revision>
  <dcterms:created xsi:type="dcterms:W3CDTF">2022-04-03T13:25:34Z</dcterms:created>
  <dcterms:modified xsi:type="dcterms:W3CDTF">2022-05-09T16:17:20Z</dcterms:modified>
</cp:coreProperties>
</file>