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655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365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86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29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606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31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39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23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954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845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357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5CC14-8A7A-4F05-927C-0C6A574F836C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F86D5-D95D-4696-B0A0-009CF33E0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3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построения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изображения в оптической системе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линз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 учитель высшей категории МБОУ «СОШ № 10 с УИФ и ТД» Медведева Марина Николаевна, в рамках региональной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стажировочной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сессии на базе опорной школы МБОУ СОШ 6 г. Ноябрьска по развитию физико-математического и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-образования в ЯНАО 21 марта 2022 года.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531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80160" y="3683726"/>
            <a:ext cx="10297324" cy="32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033657" y="2377440"/>
            <a:ext cx="65314" cy="2860766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735977" y="2286000"/>
            <a:ext cx="13063" cy="28346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735977" y="2168434"/>
            <a:ext cx="117566" cy="1175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3742508" y="5074920"/>
            <a:ext cx="174171" cy="1632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3606436" y="2177143"/>
            <a:ext cx="124098" cy="10885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618411" y="5120640"/>
            <a:ext cx="117566" cy="1175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724297" y="3592286"/>
            <a:ext cx="13063" cy="130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048103" y="3556273"/>
            <a:ext cx="13063" cy="2515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0124439" y="3556273"/>
            <a:ext cx="13063" cy="2515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397760" y="3573690"/>
            <a:ext cx="13063" cy="2515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042263" y="3573690"/>
            <a:ext cx="13063" cy="2515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874026" y="3786301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r>
              <a:rPr lang="en-US" sz="1100" b="1" dirty="0" smtClean="0"/>
              <a:t>1</a:t>
            </a:r>
            <a:endParaRPr lang="ru-RU" sz="11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873334" y="375061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r>
              <a:rPr lang="en-US" sz="1100" b="1" dirty="0"/>
              <a:t>2</a:t>
            </a:r>
            <a:endParaRPr lang="ru-RU" sz="11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111842" y="3639712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r>
              <a:rPr lang="en-US" sz="1100" b="1" dirty="0" smtClean="0"/>
              <a:t>1</a:t>
            </a:r>
            <a:endParaRPr lang="ru-RU" sz="11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0164483" y="3717472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r>
              <a:rPr lang="en-US" sz="1100" b="1" dirty="0"/>
              <a:t>2</a:t>
            </a:r>
            <a:endParaRPr lang="ru-RU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677589" y="3742292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</a:t>
            </a:r>
            <a:r>
              <a:rPr lang="en-US" sz="1100" b="1" dirty="0" smtClean="0"/>
              <a:t>2</a:t>
            </a:r>
            <a:endParaRPr lang="ru-RU" sz="11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400290" y="371459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</a:t>
            </a:r>
            <a:r>
              <a:rPr lang="en-US" sz="1100" b="1" dirty="0"/>
              <a:t>1</a:t>
            </a:r>
            <a:endParaRPr lang="ru-RU" sz="1100" b="1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 flipV="1">
            <a:off x="2397761" y="2168434"/>
            <a:ext cx="22239" cy="306977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 flipV="1">
            <a:off x="10120796" y="2139827"/>
            <a:ext cx="22239" cy="3069772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2435946" y="3076248"/>
            <a:ext cx="2451856" cy="130745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6915300" y="3394007"/>
            <a:ext cx="3300413" cy="495567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2425443" y="2635259"/>
            <a:ext cx="1301357" cy="1732716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5-конечная звезда 64"/>
          <p:cNvSpPr/>
          <p:nvPr/>
        </p:nvSpPr>
        <p:spPr>
          <a:xfrm>
            <a:off x="1603276" y="3554682"/>
            <a:ext cx="247608" cy="283706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5-конечная звезда 65"/>
          <p:cNvSpPr/>
          <p:nvPr/>
        </p:nvSpPr>
        <p:spPr>
          <a:xfrm>
            <a:off x="2859888" y="3592305"/>
            <a:ext cx="182798" cy="19422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узел 68"/>
          <p:cNvSpPr/>
          <p:nvPr/>
        </p:nvSpPr>
        <p:spPr>
          <a:xfrm>
            <a:off x="2367368" y="4329859"/>
            <a:ext cx="113195" cy="118243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 flipV="1">
            <a:off x="3745265" y="1446564"/>
            <a:ext cx="857807" cy="119111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 flipV="1">
            <a:off x="1746178" y="2635259"/>
            <a:ext cx="2009393" cy="103994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Блок-схема: узел 82"/>
          <p:cNvSpPr/>
          <p:nvPr/>
        </p:nvSpPr>
        <p:spPr>
          <a:xfrm>
            <a:off x="3670202" y="2589114"/>
            <a:ext cx="113195" cy="118243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4" name="Прямая со стрелкой 83"/>
          <p:cNvCxnSpPr/>
          <p:nvPr/>
        </p:nvCxnSpPr>
        <p:spPr>
          <a:xfrm flipV="1">
            <a:off x="2925736" y="2871088"/>
            <a:ext cx="5106129" cy="81833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>
            <a:off x="8032565" y="2866988"/>
            <a:ext cx="3259185" cy="847609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Блок-схема: узел 101"/>
          <p:cNvSpPr/>
          <p:nvPr/>
        </p:nvSpPr>
        <p:spPr>
          <a:xfrm>
            <a:off x="7983590" y="2798178"/>
            <a:ext cx="113195" cy="118243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3" name="Блок-схема: узел 102"/>
          <p:cNvSpPr/>
          <p:nvPr/>
        </p:nvSpPr>
        <p:spPr>
          <a:xfrm>
            <a:off x="10074372" y="3353121"/>
            <a:ext cx="113195" cy="118243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4" name="5-конечная звезда 103"/>
          <p:cNvSpPr/>
          <p:nvPr/>
        </p:nvSpPr>
        <p:spPr>
          <a:xfrm>
            <a:off x="11177720" y="3625801"/>
            <a:ext cx="147038" cy="18202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TextBox 104"/>
          <p:cNvSpPr txBox="1"/>
          <p:nvPr/>
        </p:nvSpPr>
        <p:spPr>
          <a:xfrm>
            <a:off x="1391105" y="3663246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</a:t>
            </a:r>
            <a:endParaRPr lang="ru-RU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2935257" y="3608677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</a:t>
            </a:r>
            <a:r>
              <a:rPr lang="en-US" sz="1200" b="1" dirty="0" smtClean="0"/>
              <a:t>1</a:t>
            </a:r>
            <a:endParaRPr lang="ru-RU" sz="12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11271281" y="370490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</a:t>
            </a:r>
            <a:r>
              <a:rPr lang="en-US" sz="1200" b="1" dirty="0"/>
              <a:t>2</a:t>
            </a:r>
            <a:endParaRPr lang="ru-RU" sz="1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1887" y="153564"/>
            <a:ext cx="11534502" cy="139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Рассеивающая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собирающая линзы с фокусными расстояниями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ru-RU" sz="2000" b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10 см и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ru-RU" sz="2000" b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15 см расположены на расстоянии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30 см друг от друга. На каком расстоянии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источника света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находится изображение, даваемое этой системой линз, если расстояние от источника света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рассеивающей линзы 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ru-RU" sz="2000" b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12 см?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32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9" grpId="0" animBg="1"/>
      <p:bldP spid="83" grpId="0" animBg="1"/>
      <p:bldP spid="102" grpId="0" animBg="1"/>
      <p:bldP spid="103" grpId="0" animBg="1"/>
      <p:bldP spid="104" grpId="0" animBg="1"/>
      <p:bldP spid="106" grpId="0"/>
      <p:bldP spid="10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Прямая со стрелкой 83"/>
          <p:cNvCxnSpPr/>
          <p:nvPr/>
        </p:nvCxnSpPr>
        <p:spPr>
          <a:xfrm>
            <a:off x="1912602" y="2797764"/>
            <a:ext cx="3232665" cy="901701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>
            <a:off x="3739243" y="3319624"/>
            <a:ext cx="3525510" cy="199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295400" y="3711364"/>
            <a:ext cx="9912531" cy="115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899718" y="2244330"/>
            <a:ext cx="65314" cy="2860766"/>
          </a:xfrm>
          <a:prstGeom prst="straightConnector1">
            <a:avLst/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742508" y="2275787"/>
            <a:ext cx="13063" cy="28346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735977" y="2168434"/>
            <a:ext cx="117566" cy="1175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3742508" y="5074920"/>
            <a:ext cx="174171" cy="1632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3606436" y="2177143"/>
            <a:ext cx="124098" cy="10885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618411" y="5120640"/>
            <a:ext cx="117566" cy="1175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132204" y="3573690"/>
            <a:ext cx="13063" cy="2515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016672" y="3786615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r>
              <a:rPr lang="en-US" sz="1100" b="1" dirty="0" smtClean="0"/>
              <a:t>1</a:t>
            </a:r>
            <a:endParaRPr lang="ru-RU" sz="11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422237" y="3389024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r>
              <a:rPr lang="en-US" sz="1100" b="1" dirty="0"/>
              <a:t>2</a:t>
            </a:r>
            <a:endParaRPr lang="ru-RU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551843" y="3655985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</a:t>
            </a:r>
            <a:r>
              <a:rPr lang="ru-RU" sz="1100" b="1" dirty="0"/>
              <a:t>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00290" y="3714597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</a:t>
            </a:r>
            <a:r>
              <a:rPr lang="ru-RU" sz="1100" b="1" dirty="0"/>
              <a:t>2</a:t>
            </a: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H="1" flipV="1">
            <a:off x="2426639" y="2463800"/>
            <a:ext cx="50064" cy="24066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2453620" y="3290792"/>
            <a:ext cx="1285623" cy="2362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Блок-схема: узел 68"/>
          <p:cNvSpPr/>
          <p:nvPr/>
        </p:nvSpPr>
        <p:spPr>
          <a:xfrm>
            <a:off x="3690974" y="3253242"/>
            <a:ext cx="113195" cy="118243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898751" y="2797764"/>
            <a:ext cx="1000967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391887" y="153564"/>
            <a:ext cx="115345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каком расстоянии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 от друга можно расположить собирающую и рассеивающую линзы с фокусными расстояниями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10 см и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 см, чтобы параллельный пучок лучей, пройдя сквозь них, остался параллельным?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937046" y="3278331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r>
              <a:rPr lang="en-US" sz="1100" b="1" dirty="0"/>
              <a:t>2</a:t>
            </a:r>
            <a:endParaRPr lang="ru-RU" sz="1100" b="1" dirty="0"/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2445291" y="3296364"/>
            <a:ext cx="1660774" cy="528876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Блок-схема: узел 82"/>
          <p:cNvSpPr/>
          <p:nvPr/>
        </p:nvSpPr>
        <p:spPr>
          <a:xfrm>
            <a:off x="2403317" y="3232536"/>
            <a:ext cx="94076" cy="108297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50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69" grpId="0" animBg="1"/>
      <p:bldP spid="53" grpId="0"/>
      <p:bldP spid="8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163</Words>
  <Application>Microsoft Office PowerPoint</Application>
  <PresentationFormat>Широкоэкранный</PresentationFormat>
  <Paragraphs>18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Алгоритм  построения изображения в оптической системе линз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пк</cp:lastModifiedBy>
  <cp:revision>12</cp:revision>
  <dcterms:created xsi:type="dcterms:W3CDTF">2022-03-19T13:12:33Z</dcterms:created>
  <dcterms:modified xsi:type="dcterms:W3CDTF">2022-03-21T15:06:21Z</dcterms:modified>
</cp:coreProperties>
</file>