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7" r:id="rId5"/>
    <p:sldId id="262" r:id="rId6"/>
    <p:sldId id="260" r:id="rId7"/>
    <p:sldId id="263" r:id="rId8"/>
  </p:sldIdLst>
  <p:sldSz cx="6858000" cy="9144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 varScale="1">
        <p:scale>
          <a:sx n="51" d="100"/>
          <a:sy n="51" d="100"/>
        </p:scale>
        <p:origin x="-229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6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464115-B3E7-43E0-BCB8-D48BE75A550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6201BB-0B4C-4689-816B-C3F77926D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9-1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1071546" y="0"/>
            <a:ext cx="5786454" cy="7949895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Z88amutaXkd_1200x0_AybP2us9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4A4438"/>
              </a:clrFrom>
              <a:clrTo>
                <a:srgbClr val="4A443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28670" y="500034"/>
            <a:ext cx="5643602" cy="6858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qexoFt4jK0Yx_1200x0_AybP2us9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9DF"/>
              </a:clrFrom>
              <a:clrTo>
                <a:srgbClr val="FFF9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55527" y="285720"/>
            <a:ext cx="5902473" cy="7072362"/>
          </a:xfrm>
          <a:solidFill>
            <a:schemeClr val="accent1">
              <a:lumMod val="20000"/>
              <a:lumOff val="8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CyRY0v3EGqZ_1200x0_AybP2us9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9EBD1"/>
              </a:clrFrom>
              <a:clrTo>
                <a:srgbClr val="F9EBD1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8" y="214282"/>
            <a:ext cx="5500726" cy="7429552"/>
          </a:xfrm>
          <a:solidFill>
            <a:schemeClr val="accent1">
              <a:lumMod val="20000"/>
              <a:lumOff val="8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DXxz7S38PIw_1200x0_AybP2us9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1D7"/>
              </a:clrFrom>
              <a:clrTo>
                <a:srgbClr val="FFF1D7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85794" y="500034"/>
            <a:ext cx="5857916" cy="6786610"/>
          </a:xfrm>
          <a:solidFill>
            <a:schemeClr val="accent1">
              <a:lumMod val="20000"/>
              <a:lumOff val="8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E8E0CD"/>
              </a:clrFrom>
              <a:clrTo>
                <a:srgbClr val="E8E0CD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>
          <a:xfrm>
            <a:off x="571480" y="428596"/>
            <a:ext cx="5929354" cy="6786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7pRNrg8ZEID_1200x0_AybP2us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80" y="500034"/>
            <a:ext cx="5929354" cy="7000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Анюта</cp:lastModifiedBy>
  <cp:revision>10</cp:revision>
  <dcterms:created xsi:type="dcterms:W3CDTF">2022-05-05T17:53:58Z</dcterms:created>
  <dcterms:modified xsi:type="dcterms:W3CDTF">2022-05-09T12:32:48Z</dcterms:modified>
</cp:coreProperties>
</file>