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57" r:id="rId4"/>
    <p:sldId id="261" r:id="rId5"/>
    <p:sldId id="258" r:id="rId6"/>
    <p:sldId id="264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91;&#1088;&#1086;&#1082;\12.av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1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25475" y="1554163"/>
            <a:ext cx="8045450" cy="452596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Обращение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214422"/>
            <a:ext cx="8458200" cy="21431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дать определение понятия «обращение».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научиться  находить обращение в предложении;</a:t>
            </a:r>
          </a:p>
          <a:p>
            <a:pPr lvl="0"/>
            <a:r>
              <a:rPr lang="ru-RU" dirty="0" smtClean="0"/>
              <a:t>научиться правильно  ставить знаки препинания при обращении 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научиться отличать подлежащее от обращения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Прочитайте выразительно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ru-RU" dirty="0" smtClean="0"/>
              <a:t>Неправильно ты, дядя Фёдор, бутерброд ешь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 smtClean="0"/>
              <a:t>Что это ты в сундуке несёшь, мальчик?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 smtClean="0"/>
              <a:t>Дорогие мои ребята !Рад был получить ваши письма.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 smtClean="0"/>
              <a:t>Не трещите, морозы , в заповедном бору.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 smtClean="0"/>
              <a:t>Ветер, ветер! Ты могуч , ты гоняешь стаи туч. 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 smtClean="0"/>
              <a:t>Речка!, Речка! Спрячь меня!</a:t>
            </a:r>
          </a:p>
          <a:p>
            <a:pPr marL="971550" lvl="1" indent="-514350">
              <a:buNone/>
            </a:pPr>
            <a:endParaRPr lang="ru-RU" dirty="0" smtClean="0"/>
          </a:p>
          <a:p>
            <a:pPr marL="971550" lvl="1" indent="-514350">
              <a:buFont typeface="+mj-lt"/>
              <a:buAutoNum type="arabicPeriod"/>
            </a:pPr>
            <a:endParaRPr lang="ru-RU" dirty="0" smtClean="0"/>
          </a:p>
          <a:p>
            <a:pPr marL="971550" lvl="1" indent="-514350">
              <a:buFont typeface="+mj-lt"/>
              <a:buAutoNum type="arabicPeriod"/>
            </a:pPr>
            <a:endParaRPr lang="ru-RU" dirty="0" smtClean="0"/>
          </a:p>
          <a:p>
            <a:pPr marL="971550" lvl="1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16063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1. </a:t>
            </a:r>
            <a:r>
              <a:rPr lang="ru-RU" b="1" dirty="0" smtClean="0"/>
              <a:t>Дядя Фёдор</a:t>
            </a:r>
            <a:r>
              <a:rPr lang="ru-RU" dirty="0" smtClean="0"/>
              <a:t>, почему ты в городе клад не искал?</a:t>
            </a:r>
          </a:p>
          <a:p>
            <a:r>
              <a:rPr lang="ru-RU" dirty="0" smtClean="0"/>
              <a:t>2.А ты , </a:t>
            </a:r>
            <a:r>
              <a:rPr lang="ru-RU" b="1" dirty="0" smtClean="0"/>
              <a:t>мальчик</a:t>
            </a:r>
            <a:r>
              <a:rPr lang="ru-RU" dirty="0" smtClean="0"/>
              <a:t>  , чей?</a:t>
            </a:r>
          </a:p>
          <a:p>
            <a:r>
              <a:rPr lang="ru-RU" dirty="0" smtClean="0"/>
              <a:t>3.А давай , </a:t>
            </a:r>
            <a:r>
              <a:rPr lang="ru-RU" b="1" dirty="0" smtClean="0"/>
              <a:t>Шарик</a:t>
            </a:r>
            <a:r>
              <a:rPr lang="ru-RU" dirty="0" smtClean="0"/>
              <a:t> , мы тебя продадим.</a:t>
            </a:r>
          </a:p>
          <a:p>
            <a:r>
              <a:rPr lang="ru-RU" dirty="0" smtClean="0"/>
              <a:t>4 Ты , </a:t>
            </a:r>
            <a:r>
              <a:rPr lang="ru-RU" b="1" dirty="0" smtClean="0"/>
              <a:t>кот</a:t>
            </a:r>
            <a:r>
              <a:rPr lang="ru-RU" dirty="0" smtClean="0"/>
              <a:t> ,помолчи.</a:t>
            </a:r>
          </a:p>
          <a:p>
            <a:r>
              <a:rPr lang="ru-RU" dirty="0" smtClean="0"/>
              <a:t>5.Что это ты в сундуке несёшь ,</a:t>
            </a:r>
            <a:r>
              <a:rPr lang="ru-RU" b="1" dirty="0" smtClean="0"/>
              <a:t>мальчик</a:t>
            </a:r>
            <a:r>
              <a:rPr lang="ru-RU" dirty="0" smtClean="0"/>
              <a:t>?</a:t>
            </a:r>
          </a:p>
          <a:p>
            <a:r>
              <a:rPr lang="ru-RU" b="1" dirty="0" smtClean="0"/>
              <a:t>6.Почтальон Печкин</a:t>
            </a:r>
            <a:r>
              <a:rPr lang="ru-RU" dirty="0" smtClean="0"/>
              <a:t>, принеси нам телеграмму.</a:t>
            </a:r>
          </a:p>
          <a:p>
            <a:pPr lvl="0"/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2555776" y="1052736"/>
            <a:ext cx="457200" cy="360040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771800" y="2132856"/>
            <a:ext cx="457200" cy="385192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491880" y="2780928"/>
            <a:ext cx="457200" cy="360040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2123728" y="3284984"/>
            <a:ext cx="360040" cy="360040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7164288" y="3861048"/>
            <a:ext cx="457200" cy="360040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979712" y="4509120"/>
            <a:ext cx="432048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</a:p>
          <a:p>
            <a:r>
              <a:rPr lang="ru-RU" dirty="0" smtClean="0"/>
              <a:t>Написать письмо  одиноким </a:t>
            </a:r>
            <a:r>
              <a:rPr lang="ru-RU" smtClean="0"/>
              <a:t>людям 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513</TotalTime>
  <Words>150</Words>
  <Application>Microsoft Office PowerPoint</Application>
  <PresentationFormat>Экран (4:3)</PresentationFormat>
  <Paragraphs>27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Franklin Gothic Book</vt:lpstr>
      <vt:lpstr>Franklin Gothic Medium</vt:lpstr>
      <vt:lpstr>Wingdings 2</vt:lpstr>
      <vt:lpstr>Трек</vt:lpstr>
      <vt:lpstr>Презентация PowerPoint</vt:lpstr>
      <vt:lpstr>Обращение  </vt:lpstr>
      <vt:lpstr>Цель урока: </vt:lpstr>
      <vt:lpstr>Задачи урока :</vt:lpstr>
      <vt:lpstr>Прочитайте выразительно предложения</vt:lpstr>
      <vt:lpstr>Физминутка </vt:lpstr>
      <vt:lpstr>Проверь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dell</cp:lastModifiedBy>
  <cp:revision>55</cp:revision>
  <dcterms:modified xsi:type="dcterms:W3CDTF">2022-05-08T21:07:46Z</dcterms:modified>
</cp:coreProperties>
</file>